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72" r:id="rId14"/>
    <p:sldId id="269" r:id="rId15"/>
    <p:sldId id="270" r:id="rId16"/>
    <p:sldId id="271"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6" r:id="rId30"/>
    <p:sldId id="287" r:id="rId31"/>
    <p:sldId id="290" r:id="rId32"/>
    <p:sldId id="289" r:id="rId33"/>
    <p:sldId id="288" r:id="rId34"/>
    <p:sldId id="264"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1" autoAdjust="0"/>
    <p:restoredTop sz="94660"/>
  </p:normalViewPr>
  <p:slideViewPr>
    <p:cSldViewPr snapToGrid="0">
      <p:cViewPr varScale="1">
        <p:scale>
          <a:sx n="111" d="100"/>
          <a:sy n="111" d="100"/>
        </p:scale>
        <p:origin x="58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91F9259A-1FE3-4FF9-8A07-BDD8177164ED}" type="datetime4">
              <a:rPr lang="en-US" smtClean="0"/>
              <a:t>November 30, 2023</a:t>
            </a:fld>
            <a:endParaRPr lang="en-US"/>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5511406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F0171A2-02C1-4543-8B6B-FCF7E69712DF}"/>
              </a:ext>
            </a:extLst>
          </p:cNvPr>
          <p:cNvSpPr>
            <a:spLocks noGrp="1"/>
          </p:cNvSpPr>
          <p:nvPr>
            <p:ph type="body" orient="vert" idx="1"/>
          </p:nvPr>
        </p:nvSpPr>
        <p:spPr>
          <a:xfrm>
            <a:off x="1050879" y="1825625"/>
            <a:ext cx="9810604" cy="451669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F95027C-A386-44E4-AFE1-33AFFDA3AD8F}"/>
              </a:ext>
            </a:extLst>
          </p:cNvPr>
          <p:cNvSpPr>
            <a:spLocks noGrp="1"/>
          </p:cNvSpPr>
          <p:nvPr>
            <p:ph type="dt" sz="half" idx="10"/>
          </p:nvPr>
        </p:nvSpPr>
        <p:spPr/>
        <p:txBody>
          <a:bodyPr/>
          <a:lstStyle/>
          <a:p>
            <a:fld id="{E5CC3C8F-D4A7-4EAD-92AD-82C91CB8BB85}" type="datetime4">
              <a:rPr lang="en-US" smtClean="0"/>
              <a:t>November 30, 2023</a:t>
            </a:fld>
            <a:endParaRPr lang="en-US"/>
          </a:p>
        </p:txBody>
      </p:sp>
      <p:sp>
        <p:nvSpPr>
          <p:cNvPr id="5" name="Footer Placeholder 4">
            <a:extLst>
              <a:ext uri="{FF2B5EF4-FFF2-40B4-BE49-F238E27FC236}">
                <a16:creationId xmlns:a16="http://schemas.microsoft.com/office/drawing/2014/main" id="{FB1BF710-0558-4457-825D-48713CAED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7F93D-5DC3-4C36-AEB0-79CDB15C316A}"/>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7" name="Title 6">
            <a:extLst>
              <a:ext uri="{FF2B5EF4-FFF2-40B4-BE49-F238E27FC236}">
                <a16:creationId xmlns:a16="http://schemas.microsoft.com/office/drawing/2014/main" id="{87CFC0C8-11FE-4003-B2D6-B7B8E27905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6982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B41C5-3638-439D-BA61-4DAA142226E8}"/>
              </a:ext>
            </a:extLst>
          </p:cNvPr>
          <p:cNvSpPr>
            <a:spLocks noGrp="1"/>
          </p:cNvSpPr>
          <p:nvPr>
            <p:ph type="title" orient="vert"/>
          </p:nvPr>
        </p:nvSpPr>
        <p:spPr>
          <a:xfrm>
            <a:off x="8724901" y="464025"/>
            <a:ext cx="2161540" cy="580029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99B91A0-A376-483C-926E-189F376E5520}"/>
              </a:ext>
            </a:extLst>
          </p:cNvPr>
          <p:cNvSpPr>
            <a:spLocks noGrp="1"/>
          </p:cNvSpPr>
          <p:nvPr>
            <p:ph type="body" orient="vert" idx="1"/>
          </p:nvPr>
        </p:nvSpPr>
        <p:spPr>
          <a:xfrm>
            <a:off x="838200" y="464023"/>
            <a:ext cx="7886700" cy="58002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A14134E-B7D5-4664-BB2E-6A98ED630A9F}"/>
              </a:ext>
            </a:extLst>
          </p:cNvPr>
          <p:cNvSpPr>
            <a:spLocks noGrp="1"/>
          </p:cNvSpPr>
          <p:nvPr>
            <p:ph type="dt" sz="half" idx="10"/>
          </p:nvPr>
        </p:nvSpPr>
        <p:spPr/>
        <p:txBody>
          <a:bodyPr/>
          <a:lstStyle/>
          <a:p>
            <a:fld id="{BC011D41-E33C-4BC7-8272-37E8417FD097}" type="datetime4">
              <a:rPr lang="en-US" smtClean="0"/>
              <a:t>November 30, 2023</a:t>
            </a:fld>
            <a:endParaRPr lang="en-US"/>
          </a:p>
        </p:txBody>
      </p:sp>
      <p:sp>
        <p:nvSpPr>
          <p:cNvPr id="5" name="Footer Placeholder 4">
            <a:extLst>
              <a:ext uri="{FF2B5EF4-FFF2-40B4-BE49-F238E27FC236}">
                <a16:creationId xmlns:a16="http://schemas.microsoft.com/office/drawing/2014/main" id="{92A54E2A-B1CE-4F2E-9D9A-D47E514D5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7C304-46A8-4179-87A2-B8CC10BAAFAE}"/>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59514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6A2DA5B-9862-4A23-8FEC-5C1ABC2EEF1B}"/>
              </a:ext>
            </a:extLst>
          </p:cNvPr>
          <p:cNvSpPr>
            <a:spLocks noGrp="1"/>
          </p:cNvSpPr>
          <p:nvPr>
            <p:ph type="dt" sz="half" idx="10"/>
          </p:nvPr>
        </p:nvSpPr>
        <p:spPr>
          <a:xfrm rot="5400000">
            <a:off x="10506456" y="5074920"/>
            <a:ext cx="2647667" cy="365125"/>
          </a:xfrm>
        </p:spPr>
        <p:txBody>
          <a:bodyPr/>
          <a:lstStyle/>
          <a:p>
            <a:fld id="{5D340FED-6E95-4177-A7EF-CD303B9E611D}" type="datetime4">
              <a:rPr lang="en-US" smtClean="0"/>
              <a:t>November 30, 2023</a:t>
            </a:fld>
            <a:endParaRPr lang="en-US"/>
          </a:p>
        </p:txBody>
      </p:sp>
      <p:sp>
        <p:nvSpPr>
          <p:cNvPr id="5" name="Footer Placeholder 4">
            <a:extLst>
              <a:ext uri="{FF2B5EF4-FFF2-40B4-BE49-F238E27FC236}">
                <a16:creationId xmlns:a16="http://schemas.microsoft.com/office/drawing/2014/main" id="{C63D9A4B-0DA7-46BB-9DCE-3F26075C44C6}"/>
              </a:ext>
            </a:extLst>
          </p:cNvPr>
          <p:cNvSpPr>
            <a:spLocks noGrp="1"/>
          </p:cNvSpPr>
          <p:nvPr>
            <p:ph type="ftr" sz="quarter" idx="11"/>
          </p:nvPr>
        </p:nvSpPr>
        <p:spPr>
          <a:xfrm rot="5400000">
            <a:off x="10451592" y="1408176"/>
            <a:ext cx="2770499" cy="365125"/>
          </a:xfrm>
        </p:spPr>
        <p:txBody>
          <a:bodyPr/>
          <a:lstStyle/>
          <a:p>
            <a:endParaRPr lang="en-US" dirty="0"/>
          </a:p>
        </p:txBody>
      </p:sp>
      <p:sp>
        <p:nvSpPr>
          <p:cNvPr id="6" name="Slide Number Placeholder 5">
            <a:extLst>
              <a:ext uri="{FF2B5EF4-FFF2-40B4-BE49-F238E27FC236}">
                <a16:creationId xmlns:a16="http://schemas.microsoft.com/office/drawing/2014/main" id="{EE6A7C47-81AC-431C-A7C3-2BC71AD14417}"/>
              </a:ext>
            </a:extLst>
          </p:cNvPr>
          <p:cNvSpPr>
            <a:spLocks noGrp="1"/>
          </p:cNvSpPr>
          <p:nvPr>
            <p:ph type="sldNum" sz="quarter" idx="12"/>
          </p:nvPr>
        </p:nvSpPr>
        <p:spPr>
          <a:xfrm>
            <a:off x="11558016" y="3136392"/>
            <a:ext cx="545911" cy="580029"/>
          </a:xfrm>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255135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2E47-4DC7-46C4-9407-FA4CF7E0AAE3}"/>
              </a:ext>
            </a:extLst>
          </p:cNvPr>
          <p:cNvSpPr>
            <a:spLocks noGrp="1"/>
          </p:cNvSpPr>
          <p:nvPr>
            <p:ph type="title"/>
          </p:nvPr>
        </p:nvSpPr>
        <p:spPr>
          <a:xfrm>
            <a:off x="1052513" y="1709738"/>
            <a:ext cx="9087774" cy="3438524"/>
          </a:xfrm>
        </p:spPr>
        <p:txBody>
          <a:bodyPr anchor="b">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BF7B502-122E-4177-A408-FC436A254215}"/>
              </a:ext>
            </a:extLst>
          </p:cNvPr>
          <p:cNvSpPr>
            <a:spLocks noGrp="1"/>
          </p:cNvSpPr>
          <p:nvPr>
            <p:ph type="body" idx="1"/>
          </p:nvPr>
        </p:nvSpPr>
        <p:spPr>
          <a:xfrm>
            <a:off x="1052513" y="5148262"/>
            <a:ext cx="8844522" cy="113823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29696-2AEF-4765-B33E-7DA328E464FF}"/>
              </a:ext>
            </a:extLst>
          </p:cNvPr>
          <p:cNvSpPr>
            <a:spLocks noGrp="1"/>
          </p:cNvSpPr>
          <p:nvPr>
            <p:ph type="dt" sz="half" idx="10"/>
          </p:nvPr>
        </p:nvSpPr>
        <p:spPr/>
        <p:txBody>
          <a:bodyPr/>
          <a:lstStyle/>
          <a:p>
            <a:fld id="{477962CB-39AD-45A9-800F-54DAB53D6021}" type="datetime4">
              <a:rPr lang="en-US" smtClean="0"/>
              <a:t>November 30, 2023</a:t>
            </a:fld>
            <a:endParaRPr lang="en-US"/>
          </a:p>
        </p:txBody>
      </p:sp>
      <p:sp>
        <p:nvSpPr>
          <p:cNvPr id="5" name="Footer Placeholder 4">
            <a:extLst>
              <a:ext uri="{FF2B5EF4-FFF2-40B4-BE49-F238E27FC236}">
                <a16:creationId xmlns:a16="http://schemas.microsoft.com/office/drawing/2014/main" id="{4729B2E4-2F1C-4FEE-AAB2-4FCC3EEFD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7D4B8-E107-480A-AA17-261CA49BBB5D}"/>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464412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fld id="{2DEDF93D-55AB-4606-B9D7-742F1FC51983}" type="datetime4">
              <a:rPr lang="en-US" smtClean="0"/>
              <a:t>November 30, 2023</a:t>
            </a:fld>
            <a:endParaRPr lang="en-US" dirty="0"/>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3957380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1BEC6ACF-080E-4B7C-B0C0-77E90C16E9F6}"/>
              </a:ext>
            </a:extLst>
          </p:cNvPr>
          <p:cNvSpPr>
            <a:spLocks noGrp="1"/>
          </p:cNvSpPr>
          <p:nvPr>
            <p:ph type="dt" sz="half" idx="10"/>
          </p:nvPr>
        </p:nvSpPr>
        <p:spPr/>
        <p:txBody>
          <a:bodyPr/>
          <a:lstStyle/>
          <a:p>
            <a:fld id="{DDF2841D-FB5C-47AB-B2FF-32E855C1EA71}" type="datetime4">
              <a:rPr lang="en-US" smtClean="0"/>
              <a:t>November 30, 2023</a:t>
            </a:fld>
            <a:endParaRPr lang="en-US"/>
          </a:p>
        </p:txBody>
      </p:sp>
      <p:sp>
        <p:nvSpPr>
          <p:cNvPr id="8" name="Footer Placeholder 7">
            <a:extLst>
              <a:ext uri="{FF2B5EF4-FFF2-40B4-BE49-F238E27FC236}">
                <a16:creationId xmlns:a16="http://schemas.microsoft.com/office/drawing/2014/main" id="{39A68C0B-BC90-4ADA-B6E6-2B30BFF9E7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CE559-C82B-4E27-965B-4AC3C66FC8F8}"/>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2151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DE7304-D393-47F0-ACCC-1F72EFCCE7CA}"/>
              </a:ext>
            </a:extLst>
          </p:cNvPr>
          <p:cNvSpPr>
            <a:spLocks noGrp="1"/>
          </p:cNvSpPr>
          <p:nvPr>
            <p:ph type="dt" sz="half" idx="10"/>
          </p:nvPr>
        </p:nvSpPr>
        <p:spPr/>
        <p:txBody>
          <a:bodyPr/>
          <a:lstStyle/>
          <a:p>
            <a:fld id="{118537E9-D174-424D-BEE8-AFC4CA5F9F97}" type="datetime4">
              <a:rPr lang="en-US" smtClean="0"/>
              <a:t>November 30, 2023</a:t>
            </a:fld>
            <a:endParaRPr lang="en-US"/>
          </a:p>
        </p:txBody>
      </p:sp>
      <p:sp>
        <p:nvSpPr>
          <p:cNvPr id="4" name="Footer Placeholder 3">
            <a:extLst>
              <a:ext uri="{FF2B5EF4-FFF2-40B4-BE49-F238E27FC236}">
                <a16:creationId xmlns:a16="http://schemas.microsoft.com/office/drawing/2014/main" id="{B68451FF-032D-4787-BA4B-5EB415494A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7511D-7256-4A08-BF62-3B3F821A6F02}"/>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6" name="Title 5">
            <a:extLst>
              <a:ext uri="{FF2B5EF4-FFF2-40B4-BE49-F238E27FC236}">
                <a16:creationId xmlns:a16="http://schemas.microsoft.com/office/drawing/2014/main" id="{03FCDA27-1C47-4EA1-A160-EC91FD88BC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8850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E8ADA-7BF8-433A-8770-61C690F37DCB}"/>
              </a:ext>
            </a:extLst>
          </p:cNvPr>
          <p:cNvSpPr>
            <a:spLocks noGrp="1"/>
          </p:cNvSpPr>
          <p:nvPr>
            <p:ph type="dt" sz="half" idx="10"/>
          </p:nvPr>
        </p:nvSpPr>
        <p:spPr/>
        <p:txBody>
          <a:bodyPr/>
          <a:lstStyle/>
          <a:p>
            <a:fld id="{1C7A44C0-F7AC-49C2-8289-1E7A86D9FB50}" type="datetime4">
              <a:rPr lang="en-US" smtClean="0"/>
              <a:t>November 30, 2023</a:t>
            </a:fld>
            <a:endParaRPr lang="en-US"/>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63764B-CF91-4C81-B4C3-5B5E5A973610}"/>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899807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1063633" y="457200"/>
            <a:ext cx="4170355" cy="1917509"/>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D6CC3-66DD-4D9A-A9C7-F588BA88C992}"/>
              </a:ext>
            </a:extLst>
          </p:cNvPr>
          <p:cNvSpPr>
            <a:spLocks noGrp="1"/>
          </p:cNvSpPr>
          <p:nvPr>
            <p:ph type="dt" sz="half" idx="10"/>
          </p:nvPr>
        </p:nvSpPr>
        <p:spPr/>
        <p:txBody>
          <a:bodyPr/>
          <a:lstStyle/>
          <a:p>
            <a:fld id="{73BB84BC-6E78-40D1-8831-40AB1F596614}" type="datetime4">
              <a:rPr lang="en-US" smtClean="0"/>
              <a:t>November 30, 2023</a:t>
            </a:fld>
            <a:endParaRPr lang="en-US"/>
          </a:p>
        </p:txBody>
      </p:sp>
      <p:sp>
        <p:nvSpPr>
          <p:cNvPr id="6" name="Footer Placeholder 5">
            <a:extLst>
              <a:ext uri="{FF2B5EF4-FFF2-40B4-BE49-F238E27FC236}">
                <a16:creationId xmlns:a16="http://schemas.microsoft.com/office/drawing/2014/main" id="{31359FC8-04EF-4F7D-8E43-4EE0E95DA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1C964-4227-4DEE-87A1-026162DDF664}"/>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814871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EB4E-D4BB-4C86-A820-63474E5A4086}"/>
              </a:ext>
            </a:extLst>
          </p:cNvPr>
          <p:cNvSpPr>
            <a:spLocks noGrp="1"/>
          </p:cNvSpPr>
          <p:nvPr>
            <p:ph type="title"/>
          </p:nvPr>
        </p:nvSpPr>
        <p:spPr>
          <a:xfrm>
            <a:off x="1062038" y="457199"/>
            <a:ext cx="3913241" cy="192881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4FA99A1-8FAF-415D-A399-1B2C2A0F2300}"/>
              </a:ext>
            </a:extLst>
          </p:cNvPr>
          <p:cNvSpPr>
            <a:spLocks noGrp="1"/>
          </p:cNvSpPr>
          <p:nvPr>
            <p:ph type="pic" idx="1"/>
          </p:nvPr>
        </p:nvSpPr>
        <p:spPr>
          <a:xfrm>
            <a:off x="5257752" y="457200"/>
            <a:ext cx="6110288"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4A15BEE-9915-4637-85A2-2AF2872C72BC}"/>
              </a:ext>
            </a:extLst>
          </p:cNvPr>
          <p:cNvSpPr>
            <a:spLocks noGrp="1"/>
          </p:cNvSpPr>
          <p:nvPr>
            <p:ph type="body" sz="half" idx="2"/>
          </p:nvPr>
        </p:nvSpPr>
        <p:spPr>
          <a:xfrm>
            <a:off x="1062038" y="2386013"/>
            <a:ext cx="3913241" cy="4014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3427C-3B67-4ED4-925D-04B9C09AA54B}"/>
              </a:ext>
            </a:extLst>
          </p:cNvPr>
          <p:cNvSpPr>
            <a:spLocks noGrp="1"/>
          </p:cNvSpPr>
          <p:nvPr>
            <p:ph type="dt" sz="half" idx="10"/>
          </p:nvPr>
        </p:nvSpPr>
        <p:spPr/>
        <p:txBody>
          <a:bodyPr/>
          <a:lstStyle/>
          <a:p>
            <a:fld id="{ADFA080F-3961-4D42-BEDE-84A1FED032F1}" type="datetime4">
              <a:rPr lang="en-US" smtClean="0"/>
              <a:t>November 30, 2023</a:t>
            </a:fld>
            <a:endParaRPr lang="en-US"/>
          </a:p>
        </p:txBody>
      </p:sp>
      <p:sp>
        <p:nvSpPr>
          <p:cNvPr id="6" name="Footer Placeholder 5">
            <a:extLst>
              <a:ext uri="{FF2B5EF4-FFF2-40B4-BE49-F238E27FC236}">
                <a16:creationId xmlns:a16="http://schemas.microsoft.com/office/drawing/2014/main" id="{EEB5DAFD-22DE-4E9E-9C72-B16C1F273D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8EE99-49CC-4A30-8ADA-39EFD8DAAD22}"/>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353751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customXml" Target="../ink/ink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vert="horz" lIns="91440" tIns="45720" rIns="91440" bIns="45720" rtlCol="0" anchor="ctr"/>
          <a:lstStyle>
            <a:lvl1pPr algn="l">
              <a:defRPr sz="900" cap="all" spc="300" baseline="0">
                <a:solidFill>
                  <a:schemeClr val="tx1">
                    <a:lumMod val="85000"/>
                    <a:lumOff val="15000"/>
                  </a:schemeClr>
                </a:solidFill>
                <a:latin typeface="+mn-lt"/>
              </a:defRPr>
            </a:lvl1pPr>
          </a:lstStyle>
          <a:p>
            <a:fld id="{A33960BD-7AC1-4217-9611-AAA56D3EE38F}" type="datetime4">
              <a:rPr lang="en-US" smtClean="0"/>
              <a:pPr/>
              <a:t>November 30, 2023</a:t>
            </a:fld>
            <a:endParaRPr lang="en-US" dirty="0">
              <a:latin typeface="+mn-lt"/>
            </a:endParaRPr>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vert="horz" lIns="91440" tIns="45720" rIns="91440" bIns="45720" rtlCol="0" anchor="ctr"/>
          <a:lstStyle>
            <a:lvl1pPr algn="r">
              <a:defRPr sz="900" cap="all" spc="300" baseline="0">
                <a:solidFill>
                  <a:schemeClr val="tx1">
                    <a:lumMod val="85000"/>
                    <a:lumOff val="15000"/>
                  </a:schemeClr>
                </a:solidFill>
                <a:latin typeface="+mn-lt"/>
              </a:defRPr>
            </a:lvl1pPr>
          </a:lstStyle>
          <a:p>
            <a:endParaRPr lang="en-US" dirty="0">
              <a:latin typeface="+mn-lt"/>
            </a:endParaRPr>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vert="horz" lIns="91440" tIns="45720" rIns="91440" bIns="45720" rtlCol="0" anchor="ctr"/>
          <a:lstStyle>
            <a:lvl1pPr algn="ctr">
              <a:defRPr sz="1600">
                <a:solidFill>
                  <a:schemeClr val="tx1">
                    <a:lumMod val="85000"/>
                    <a:lumOff val="15000"/>
                  </a:schemeClr>
                </a:solidFill>
                <a:latin typeface="+mn-lt"/>
              </a:defRPr>
            </a:lvl1pPr>
          </a:lstStyle>
          <a:p>
            <a:fld id="{9D4AEF59-F28E-467C-9EA3-92D1CFAD475A}" type="slidenum">
              <a:rPr lang="en-US" smtClean="0"/>
              <a:pPr/>
              <a:t>‹#›</a:t>
            </a:fld>
            <a:endParaRPr lang="en-US">
              <a:latin typeface="+mn-lt"/>
            </a:endParaRPr>
          </a:p>
        </p:txBody>
      </p:sp>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mc:Choice>
        <mc:Fallback xmlns="">
          <p:pic>
            <p:nvPicPr>
              <p:cNvPr id="18" name="Ink 17">
                <a:extLst>
                  <a:ext uri="{FF2B5EF4-FFF2-40B4-BE49-F238E27FC236}">
                    <a16:creationId xmlns:a16="http://schemas.microsoft.com/office/drawing/2014/main" id="{24D29CCB-7956-4E3E-8880-304085F04BF4}"/>
                  </a:ext>
                </a:extLst>
              </p:cNvPr>
              <p:cNvPicPr/>
              <p:nvPr/>
            </p:nvPicPr>
            <p:blipFill>
              <a:blip r:embed="rId15"/>
              <a:stretch>
                <a:fillRect/>
              </a:stretch>
            </p:blipFill>
            <p:spPr>
              <a:xfrm>
                <a:off x="12481710" y="6333652"/>
                <a:ext cx="18000" cy="18000"/>
              </a:xfrm>
              <a:prstGeom prst="rect">
                <a:avLst/>
              </a:prstGeom>
            </p:spPr>
          </p:pic>
        </mc:Fallback>
      </mc:AlternateContent>
    </p:spTree>
    <p:extLst>
      <p:ext uri="{BB962C8B-B14F-4D97-AF65-F5344CB8AC3E}">
        <p14:creationId xmlns:p14="http://schemas.microsoft.com/office/powerpoint/2010/main" val="292689609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4" r:id="rId7"/>
    <p:sldLayoutId id="2147483720" r:id="rId8"/>
    <p:sldLayoutId id="2147483721" r:id="rId9"/>
    <p:sldLayoutId id="2147483722" r:id="rId10"/>
    <p:sldLayoutId id="2147483723" r:id="rId11"/>
  </p:sldLayoutIdLst>
  <p:hf sldNum="0" hdr="0" ftr="0" dt="0"/>
  <p:txStyles>
    <p:title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pmilks/cap-comp215/blob/main/STAT305_Part_2.ipynb"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github.com/pmilks/cap-comp215/blob/main/STAT305_Part_2.ipynb"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4.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github.com/pmilks/cap-comp215/blob/main/STAT305_Part_2.ipynb"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A4936BA-A1F4-660B-9C23-4A7933554464}"/>
              </a:ext>
            </a:extLst>
          </p:cNvPr>
          <p:cNvPicPr>
            <a:picLocks noChangeAspect="1"/>
          </p:cNvPicPr>
          <p:nvPr/>
        </p:nvPicPr>
        <p:blipFill rotWithShape="1">
          <a:blip r:embed="rId2"/>
          <a:srcRect t="43535" b="215"/>
          <a:stretch/>
        </p:blipFill>
        <p:spPr>
          <a:xfrm>
            <a:off x="20" y="10"/>
            <a:ext cx="12191979" cy="6857989"/>
          </a:xfrm>
          <a:prstGeom prst="rect">
            <a:avLst/>
          </a:prstGeom>
        </p:spPr>
      </p:pic>
      <p:sp useBgFill="1">
        <p:nvSpPr>
          <p:cNvPr id="11" name="Freeform: Shape 10">
            <a:extLst>
              <a:ext uri="{FF2B5EF4-FFF2-40B4-BE49-F238E27FC236}">
                <a16:creationId xmlns:a16="http://schemas.microsoft.com/office/drawing/2014/main" id="{9752D771-2D72-4B2C-B816-121D10C38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3232" y="727064"/>
            <a:ext cx="3898347" cy="4256103"/>
          </a:xfrm>
          <a:custGeom>
            <a:avLst/>
            <a:gdLst>
              <a:gd name="connsiteX0" fmla="*/ 3898347 w 3898347"/>
              <a:gd name="connsiteY0" fmla="*/ 0 h 4299085"/>
              <a:gd name="connsiteX1" fmla="*/ 3898347 w 3898347"/>
              <a:gd name="connsiteY1" fmla="*/ 3834445 h 4299085"/>
              <a:gd name="connsiteX2" fmla="*/ 3892314 w 3898347"/>
              <a:gd name="connsiteY2" fmla="*/ 3832951 h 4299085"/>
              <a:gd name="connsiteX3" fmla="*/ 3851953 w 3898347"/>
              <a:gd name="connsiteY3" fmla="*/ 3802983 h 4299085"/>
              <a:gd name="connsiteX4" fmla="*/ 3836418 w 3898347"/>
              <a:gd name="connsiteY4" fmla="*/ 3811513 h 4299085"/>
              <a:gd name="connsiteX5" fmla="*/ 3833758 w 3898347"/>
              <a:gd name="connsiteY5" fmla="*/ 3813341 h 4299085"/>
              <a:gd name="connsiteX6" fmla="*/ 3822673 w 3898347"/>
              <a:gd name="connsiteY6" fmla="*/ 3812913 h 4299085"/>
              <a:gd name="connsiteX7" fmla="*/ 3820104 w 3898347"/>
              <a:gd name="connsiteY7" fmla="*/ 3822466 h 4299085"/>
              <a:gd name="connsiteX8" fmla="*/ 3803816 w 3898347"/>
              <a:gd name="connsiteY8" fmla="*/ 3828757 h 4299085"/>
              <a:gd name="connsiteX9" fmla="*/ 3783259 w 3898347"/>
              <a:gd name="connsiteY9" fmla="*/ 3825276 h 4299085"/>
              <a:gd name="connsiteX10" fmla="*/ 3729936 w 3898347"/>
              <a:gd name="connsiteY10" fmla="*/ 3815386 h 4299085"/>
              <a:gd name="connsiteX11" fmla="*/ 3726018 w 3898347"/>
              <a:gd name="connsiteY11" fmla="*/ 3815100 h 4299085"/>
              <a:gd name="connsiteX12" fmla="*/ 3725413 w 3898347"/>
              <a:gd name="connsiteY12" fmla="*/ 3814615 h 4299085"/>
              <a:gd name="connsiteX13" fmla="*/ 3713801 w 3898347"/>
              <a:gd name="connsiteY13" fmla="*/ 3811018 h 4299085"/>
              <a:gd name="connsiteX14" fmla="*/ 3709087 w 3898347"/>
              <a:gd name="connsiteY14" fmla="*/ 3813195 h 4299085"/>
              <a:gd name="connsiteX15" fmla="*/ 3698038 w 3898347"/>
              <a:gd name="connsiteY15" fmla="*/ 3806182 h 4299085"/>
              <a:gd name="connsiteX16" fmla="*/ 3662227 w 3898347"/>
              <a:gd name="connsiteY16" fmla="*/ 3807761 h 4299085"/>
              <a:gd name="connsiteX17" fmla="*/ 3659872 w 3898347"/>
              <a:gd name="connsiteY17" fmla="*/ 3805524 h 4299085"/>
              <a:gd name="connsiteX18" fmla="*/ 3643454 w 3898347"/>
              <a:gd name="connsiteY18" fmla="*/ 3794831 h 4299085"/>
              <a:gd name="connsiteX19" fmla="*/ 3624789 w 3898347"/>
              <a:gd name="connsiteY19" fmla="*/ 3803185 h 4299085"/>
              <a:gd name="connsiteX20" fmla="*/ 3602327 w 3898347"/>
              <a:gd name="connsiteY20" fmla="*/ 3794616 h 4299085"/>
              <a:gd name="connsiteX21" fmla="*/ 3596645 w 3898347"/>
              <a:gd name="connsiteY21" fmla="*/ 3797108 h 4299085"/>
              <a:gd name="connsiteX22" fmla="*/ 3574144 w 3898347"/>
              <a:gd name="connsiteY22" fmla="*/ 3795108 h 4299085"/>
              <a:gd name="connsiteX23" fmla="*/ 3562310 w 3898347"/>
              <a:gd name="connsiteY23" fmla="*/ 3787534 h 4299085"/>
              <a:gd name="connsiteX24" fmla="*/ 3551635 w 3898347"/>
              <a:gd name="connsiteY24" fmla="*/ 3797705 h 4299085"/>
              <a:gd name="connsiteX25" fmla="*/ 3550175 w 3898347"/>
              <a:gd name="connsiteY25" fmla="*/ 3803199 h 4299085"/>
              <a:gd name="connsiteX26" fmla="*/ 3542668 w 3898347"/>
              <a:gd name="connsiteY26" fmla="*/ 3803283 h 4299085"/>
              <a:gd name="connsiteX27" fmla="*/ 3533033 w 3898347"/>
              <a:gd name="connsiteY27" fmla="*/ 3799071 h 4299085"/>
              <a:gd name="connsiteX28" fmla="*/ 3521726 w 3898347"/>
              <a:gd name="connsiteY28" fmla="*/ 3804691 h 4299085"/>
              <a:gd name="connsiteX29" fmla="*/ 3520080 w 3898347"/>
              <a:gd name="connsiteY29" fmla="*/ 3805210 h 4299085"/>
              <a:gd name="connsiteX30" fmla="*/ 3508491 w 3898347"/>
              <a:gd name="connsiteY30" fmla="*/ 3797398 h 4299085"/>
              <a:gd name="connsiteX31" fmla="*/ 3503787 w 3898347"/>
              <a:gd name="connsiteY31" fmla="*/ 3797787 h 4299085"/>
              <a:gd name="connsiteX32" fmla="*/ 3492165 w 3898347"/>
              <a:gd name="connsiteY32" fmla="*/ 3799887 h 4299085"/>
              <a:gd name="connsiteX33" fmla="*/ 3472233 w 3898347"/>
              <a:gd name="connsiteY33" fmla="*/ 3805682 h 4299085"/>
              <a:gd name="connsiteX34" fmla="*/ 3465921 w 3898347"/>
              <a:gd name="connsiteY34" fmla="*/ 3805814 h 4299085"/>
              <a:gd name="connsiteX35" fmla="*/ 3455541 w 3898347"/>
              <a:gd name="connsiteY35" fmla="*/ 3815505 h 4299085"/>
              <a:gd name="connsiteX36" fmla="*/ 3429027 w 3898347"/>
              <a:gd name="connsiteY36" fmla="*/ 3816906 h 4299085"/>
              <a:gd name="connsiteX37" fmla="*/ 3369507 w 3898347"/>
              <a:gd name="connsiteY37" fmla="*/ 3825563 h 4299085"/>
              <a:gd name="connsiteX38" fmla="*/ 3324491 w 3898347"/>
              <a:gd name="connsiteY38" fmla="*/ 3832006 h 4299085"/>
              <a:gd name="connsiteX39" fmla="*/ 3244235 w 3898347"/>
              <a:gd name="connsiteY39" fmla="*/ 3834376 h 4299085"/>
              <a:gd name="connsiteX40" fmla="*/ 3226507 w 3898347"/>
              <a:gd name="connsiteY40" fmla="*/ 3820131 h 4299085"/>
              <a:gd name="connsiteX41" fmla="*/ 3191688 w 3898347"/>
              <a:gd name="connsiteY41" fmla="*/ 3837359 h 4299085"/>
              <a:gd name="connsiteX42" fmla="*/ 3185553 w 3898347"/>
              <a:gd name="connsiteY42" fmla="*/ 3859030 h 4299085"/>
              <a:gd name="connsiteX43" fmla="*/ 3137926 w 3898347"/>
              <a:gd name="connsiteY43" fmla="*/ 3867782 h 4299085"/>
              <a:gd name="connsiteX44" fmla="*/ 3090188 w 3898347"/>
              <a:gd name="connsiteY44" fmla="*/ 3855036 h 4299085"/>
              <a:gd name="connsiteX45" fmla="*/ 3031422 w 3898347"/>
              <a:gd name="connsiteY45" fmla="*/ 3858298 h 4299085"/>
              <a:gd name="connsiteX46" fmla="*/ 2996288 w 3898347"/>
              <a:gd name="connsiteY46" fmla="*/ 3860020 h 4299085"/>
              <a:gd name="connsiteX47" fmla="*/ 2901661 w 3898347"/>
              <a:gd name="connsiteY47" fmla="*/ 3882243 h 4299085"/>
              <a:gd name="connsiteX48" fmla="*/ 2782141 w 3898347"/>
              <a:gd name="connsiteY48" fmla="*/ 3932983 h 4299085"/>
              <a:gd name="connsiteX49" fmla="*/ 2749597 w 3898347"/>
              <a:gd name="connsiteY49" fmla="*/ 3956746 h 4299085"/>
              <a:gd name="connsiteX50" fmla="*/ 2730493 w 3898347"/>
              <a:gd name="connsiteY50" fmla="*/ 3955236 h 4299085"/>
              <a:gd name="connsiteX51" fmla="*/ 2707507 w 3898347"/>
              <a:gd name="connsiteY51" fmla="*/ 3947771 h 4299085"/>
              <a:gd name="connsiteX52" fmla="*/ 2701937 w 3898347"/>
              <a:gd name="connsiteY52" fmla="*/ 3950565 h 4299085"/>
              <a:gd name="connsiteX53" fmla="*/ 2679435 w 3898347"/>
              <a:gd name="connsiteY53" fmla="*/ 3949768 h 4299085"/>
              <a:gd name="connsiteX54" fmla="*/ 2667352 w 3898347"/>
              <a:gd name="connsiteY54" fmla="*/ 3942821 h 4299085"/>
              <a:gd name="connsiteX55" fmla="*/ 2657096 w 3898347"/>
              <a:gd name="connsiteY55" fmla="*/ 3953571 h 4299085"/>
              <a:gd name="connsiteX56" fmla="*/ 2655161 w 3898347"/>
              <a:gd name="connsiteY56" fmla="*/ 3962216 h 4299085"/>
              <a:gd name="connsiteX57" fmla="*/ 2638604 w 3898347"/>
              <a:gd name="connsiteY57" fmla="*/ 3955936 h 4299085"/>
              <a:gd name="connsiteX58" fmla="*/ 2626185 w 3898347"/>
              <a:gd name="connsiteY58" fmla="*/ 3962937 h 4299085"/>
              <a:gd name="connsiteX59" fmla="*/ 2614077 w 3898347"/>
              <a:gd name="connsiteY59" fmla="*/ 3955576 h 4299085"/>
              <a:gd name="connsiteX60" fmla="*/ 2609403 w 3898347"/>
              <a:gd name="connsiteY60" fmla="*/ 3956215 h 4299085"/>
              <a:gd name="connsiteX61" fmla="*/ 2597896 w 3898347"/>
              <a:gd name="connsiteY61" fmla="*/ 3958939 h 4299085"/>
              <a:gd name="connsiteX62" fmla="*/ 2578251 w 3898347"/>
              <a:gd name="connsiteY62" fmla="*/ 3965812 h 4299085"/>
              <a:gd name="connsiteX63" fmla="*/ 2571961 w 3898347"/>
              <a:gd name="connsiteY63" fmla="*/ 3966278 h 4299085"/>
              <a:gd name="connsiteX64" fmla="*/ 2559399 w 3898347"/>
              <a:gd name="connsiteY64" fmla="*/ 3979193 h 4299085"/>
              <a:gd name="connsiteX65" fmla="*/ 2533560 w 3898347"/>
              <a:gd name="connsiteY65" fmla="*/ 3988160 h 4299085"/>
              <a:gd name="connsiteX66" fmla="*/ 2515299 w 3898347"/>
              <a:gd name="connsiteY66" fmla="*/ 4016867 h 4299085"/>
              <a:gd name="connsiteX67" fmla="*/ 2513423 w 3898347"/>
              <a:gd name="connsiteY67" fmla="*/ 4018759 h 4299085"/>
              <a:gd name="connsiteX68" fmla="*/ 2482991 w 3898347"/>
              <a:gd name="connsiteY68" fmla="*/ 4012935 h 4299085"/>
              <a:gd name="connsiteX69" fmla="*/ 2446940 w 3898347"/>
              <a:gd name="connsiteY69" fmla="*/ 4021172 h 4299085"/>
              <a:gd name="connsiteX70" fmla="*/ 2404883 w 3898347"/>
              <a:gd name="connsiteY70" fmla="*/ 4024808 h 4299085"/>
              <a:gd name="connsiteX71" fmla="*/ 2373894 w 3898347"/>
              <a:gd name="connsiteY71" fmla="*/ 4023827 h 4299085"/>
              <a:gd name="connsiteX72" fmla="*/ 2297080 w 3898347"/>
              <a:gd name="connsiteY72" fmla="*/ 4040841 h 4299085"/>
              <a:gd name="connsiteX73" fmla="*/ 2170615 w 3898347"/>
              <a:gd name="connsiteY73" fmla="*/ 4077196 h 4299085"/>
              <a:gd name="connsiteX74" fmla="*/ 2143580 w 3898347"/>
              <a:gd name="connsiteY74" fmla="*/ 4083102 h 4299085"/>
              <a:gd name="connsiteX75" fmla="*/ 2119893 w 3898347"/>
              <a:gd name="connsiteY75" fmla="*/ 4080874 h 4299085"/>
              <a:gd name="connsiteX76" fmla="*/ 2114008 w 3898347"/>
              <a:gd name="connsiteY76" fmla="*/ 4073996 h 4299085"/>
              <a:gd name="connsiteX77" fmla="*/ 2099067 w 3898347"/>
              <a:gd name="connsiteY77" fmla="*/ 4076068 h 4299085"/>
              <a:gd name="connsiteX78" fmla="*/ 2095000 w 3898347"/>
              <a:gd name="connsiteY78" fmla="*/ 4075096 h 4299085"/>
              <a:gd name="connsiteX79" fmla="*/ 2071767 w 3898347"/>
              <a:gd name="connsiteY79" fmla="*/ 4071044 h 4299085"/>
              <a:gd name="connsiteX80" fmla="*/ 2024486 w 3898347"/>
              <a:gd name="connsiteY80" fmla="*/ 4100276 h 4299085"/>
              <a:gd name="connsiteX81" fmla="*/ 1964411 w 3898347"/>
              <a:gd name="connsiteY81" fmla="*/ 4105069 h 4299085"/>
              <a:gd name="connsiteX82" fmla="*/ 1739945 w 3898347"/>
              <a:gd name="connsiteY82" fmla="*/ 4171795 h 4299085"/>
              <a:gd name="connsiteX83" fmla="*/ 1610556 w 3898347"/>
              <a:gd name="connsiteY83" fmla="*/ 4167701 h 4299085"/>
              <a:gd name="connsiteX84" fmla="*/ 1553623 w 3898347"/>
              <a:gd name="connsiteY84" fmla="*/ 4236045 h 4299085"/>
              <a:gd name="connsiteX85" fmla="*/ 1548640 w 3898347"/>
              <a:gd name="connsiteY85" fmla="*/ 4238297 h 4299085"/>
              <a:gd name="connsiteX86" fmla="*/ 1530136 w 3898347"/>
              <a:gd name="connsiteY86" fmla="*/ 4227121 h 4299085"/>
              <a:gd name="connsiteX87" fmla="*/ 1508787 w 3898347"/>
              <a:gd name="connsiteY87" fmla="*/ 4234213 h 4299085"/>
              <a:gd name="connsiteX88" fmla="*/ 1488914 w 3898347"/>
              <a:gd name="connsiteY88" fmla="*/ 4241772 h 4299085"/>
              <a:gd name="connsiteX89" fmla="*/ 1488999 w 3898347"/>
              <a:gd name="connsiteY89" fmla="*/ 4251186 h 4299085"/>
              <a:gd name="connsiteX90" fmla="*/ 1475364 w 3898347"/>
              <a:gd name="connsiteY90" fmla="*/ 4248364 h 4299085"/>
              <a:gd name="connsiteX91" fmla="*/ 1457275 w 3898347"/>
              <a:gd name="connsiteY91" fmla="*/ 4252863 h 4299085"/>
              <a:gd name="connsiteX92" fmla="*/ 1448085 w 3898347"/>
              <a:gd name="connsiteY92" fmla="*/ 4248391 h 4299085"/>
              <a:gd name="connsiteX93" fmla="*/ 1315306 w 3898347"/>
              <a:gd name="connsiteY93" fmla="*/ 4237004 h 4299085"/>
              <a:gd name="connsiteX94" fmla="*/ 1272434 w 3898347"/>
              <a:gd name="connsiteY94" fmla="*/ 4244958 h 4299085"/>
              <a:gd name="connsiteX95" fmla="*/ 1231567 w 3898347"/>
              <a:gd name="connsiteY95" fmla="*/ 4219356 h 4299085"/>
              <a:gd name="connsiteX96" fmla="*/ 1216643 w 3898347"/>
              <a:gd name="connsiteY96" fmla="*/ 4229828 h 4299085"/>
              <a:gd name="connsiteX97" fmla="*/ 1214101 w 3898347"/>
              <a:gd name="connsiteY97" fmla="*/ 4231991 h 4299085"/>
              <a:gd name="connsiteX98" fmla="*/ 1203193 w 3898347"/>
              <a:gd name="connsiteY98" fmla="*/ 4232867 h 4299085"/>
              <a:gd name="connsiteX99" fmla="*/ 1201049 w 3898347"/>
              <a:gd name="connsiteY99" fmla="*/ 4242842 h 4299085"/>
              <a:gd name="connsiteX100" fmla="*/ 1185298 w 3898347"/>
              <a:gd name="connsiteY100" fmla="*/ 4251133 h 4299085"/>
              <a:gd name="connsiteX101" fmla="*/ 1164955 w 3898347"/>
              <a:gd name="connsiteY101" fmla="*/ 4250027 h 4299085"/>
              <a:gd name="connsiteX102" fmla="*/ 1067357 w 3898347"/>
              <a:gd name="connsiteY102" fmla="*/ 4233908 h 4299085"/>
              <a:gd name="connsiteX103" fmla="*/ 1009492 w 3898347"/>
              <a:gd name="connsiteY103" fmla="*/ 4230455 h 4299085"/>
              <a:gd name="connsiteX104" fmla="*/ 988345 w 3898347"/>
              <a:gd name="connsiteY104" fmla="*/ 4238880 h 4299085"/>
              <a:gd name="connsiteX105" fmla="*/ 958251 w 3898347"/>
              <a:gd name="connsiteY105" fmla="*/ 4244100 h 4299085"/>
              <a:gd name="connsiteX106" fmla="*/ 905785 w 3898347"/>
              <a:gd name="connsiteY106" fmla="*/ 4260845 h 4299085"/>
              <a:gd name="connsiteX107" fmla="*/ 834176 w 3898347"/>
              <a:gd name="connsiteY107" fmla="*/ 4270241 h 4299085"/>
              <a:gd name="connsiteX108" fmla="*/ 778474 w 3898347"/>
              <a:gd name="connsiteY108" fmla="*/ 4235526 h 4299085"/>
              <a:gd name="connsiteX109" fmla="*/ 774418 w 3898347"/>
              <a:gd name="connsiteY109" fmla="*/ 4242583 h 4299085"/>
              <a:gd name="connsiteX110" fmla="*/ 737705 w 3898347"/>
              <a:gd name="connsiteY110" fmla="*/ 4238891 h 4299085"/>
              <a:gd name="connsiteX111" fmla="*/ 605027 w 3898347"/>
              <a:gd name="connsiteY111" fmla="*/ 4175863 h 4299085"/>
              <a:gd name="connsiteX112" fmla="*/ 533391 w 3898347"/>
              <a:gd name="connsiteY112" fmla="*/ 4170035 h 4299085"/>
              <a:gd name="connsiteX113" fmla="*/ 508621 w 3898347"/>
              <a:gd name="connsiteY113" fmla="*/ 4176044 h 4299085"/>
              <a:gd name="connsiteX114" fmla="*/ 467082 w 3898347"/>
              <a:gd name="connsiteY114" fmla="*/ 4185616 h 4299085"/>
              <a:gd name="connsiteX115" fmla="*/ 437646 w 3898347"/>
              <a:gd name="connsiteY115" fmla="*/ 4212658 h 4299085"/>
              <a:gd name="connsiteX116" fmla="*/ 402271 w 3898347"/>
              <a:gd name="connsiteY116" fmla="*/ 4212774 h 4299085"/>
              <a:gd name="connsiteX117" fmla="*/ 391968 w 3898347"/>
              <a:gd name="connsiteY117" fmla="*/ 4187073 h 4299085"/>
              <a:gd name="connsiteX118" fmla="*/ 354806 w 3898347"/>
              <a:gd name="connsiteY118" fmla="*/ 4195545 h 4299085"/>
              <a:gd name="connsiteX119" fmla="*/ 298662 w 3898347"/>
              <a:gd name="connsiteY119" fmla="*/ 4211227 h 4299085"/>
              <a:gd name="connsiteX120" fmla="*/ 265740 w 3898347"/>
              <a:gd name="connsiteY120" fmla="*/ 4213623 h 4299085"/>
              <a:gd name="connsiteX121" fmla="*/ 176403 w 3898347"/>
              <a:gd name="connsiteY121" fmla="*/ 4227393 h 4299085"/>
              <a:gd name="connsiteX122" fmla="*/ 87367 w 3898347"/>
              <a:gd name="connsiteY122" fmla="*/ 4246680 h 4299085"/>
              <a:gd name="connsiteX123" fmla="*/ 37148 w 3898347"/>
              <a:gd name="connsiteY123" fmla="*/ 4289154 h 4299085"/>
              <a:gd name="connsiteX124" fmla="*/ 5850 w 3898347"/>
              <a:gd name="connsiteY124" fmla="*/ 4296945 h 4299085"/>
              <a:gd name="connsiteX125" fmla="*/ 0 w 3898347"/>
              <a:gd name="connsiteY125" fmla="*/ 4299085 h 4299085"/>
              <a:gd name="connsiteX126" fmla="*/ 0 w 3898347"/>
              <a:gd name="connsiteY126" fmla="*/ 15850 h 4299085"/>
              <a:gd name="connsiteX0" fmla="*/ 3898347 w 3898347"/>
              <a:gd name="connsiteY0" fmla="*/ 0 h 4299085"/>
              <a:gd name="connsiteX1" fmla="*/ 3898347 w 3898347"/>
              <a:gd name="connsiteY1" fmla="*/ 3834445 h 4299085"/>
              <a:gd name="connsiteX2" fmla="*/ 3892314 w 3898347"/>
              <a:gd name="connsiteY2" fmla="*/ 3832951 h 4299085"/>
              <a:gd name="connsiteX3" fmla="*/ 3851953 w 3898347"/>
              <a:gd name="connsiteY3" fmla="*/ 3802983 h 4299085"/>
              <a:gd name="connsiteX4" fmla="*/ 3836418 w 3898347"/>
              <a:gd name="connsiteY4" fmla="*/ 3811513 h 4299085"/>
              <a:gd name="connsiteX5" fmla="*/ 3833758 w 3898347"/>
              <a:gd name="connsiteY5" fmla="*/ 3813341 h 4299085"/>
              <a:gd name="connsiteX6" fmla="*/ 3822673 w 3898347"/>
              <a:gd name="connsiteY6" fmla="*/ 3812913 h 4299085"/>
              <a:gd name="connsiteX7" fmla="*/ 3820104 w 3898347"/>
              <a:gd name="connsiteY7" fmla="*/ 3822466 h 4299085"/>
              <a:gd name="connsiteX8" fmla="*/ 3803816 w 3898347"/>
              <a:gd name="connsiteY8" fmla="*/ 3828757 h 4299085"/>
              <a:gd name="connsiteX9" fmla="*/ 3783259 w 3898347"/>
              <a:gd name="connsiteY9" fmla="*/ 3825276 h 4299085"/>
              <a:gd name="connsiteX10" fmla="*/ 3729936 w 3898347"/>
              <a:gd name="connsiteY10" fmla="*/ 3815386 h 4299085"/>
              <a:gd name="connsiteX11" fmla="*/ 3726018 w 3898347"/>
              <a:gd name="connsiteY11" fmla="*/ 3815100 h 4299085"/>
              <a:gd name="connsiteX12" fmla="*/ 3725413 w 3898347"/>
              <a:gd name="connsiteY12" fmla="*/ 3814615 h 4299085"/>
              <a:gd name="connsiteX13" fmla="*/ 3713801 w 3898347"/>
              <a:gd name="connsiteY13" fmla="*/ 3811018 h 4299085"/>
              <a:gd name="connsiteX14" fmla="*/ 3709087 w 3898347"/>
              <a:gd name="connsiteY14" fmla="*/ 3813195 h 4299085"/>
              <a:gd name="connsiteX15" fmla="*/ 3698038 w 3898347"/>
              <a:gd name="connsiteY15" fmla="*/ 3806182 h 4299085"/>
              <a:gd name="connsiteX16" fmla="*/ 3662227 w 3898347"/>
              <a:gd name="connsiteY16" fmla="*/ 3807761 h 4299085"/>
              <a:gd name="connsiteX17" fmla="*/ 3659872 w 3898347"/>
              <a:gd name="connsiteY17" fmla="*/ 3805524 h 4299085"/>
              <a:gd name="connsiteX18" fmla="*/ 3643454 w 3898347"/>
              <a:gd name="connsiteY18" fmla="*/ 3794831 h 4299085"/>
              <a:gd name="connsiteX19" fmla="*/ 3624789 w 3898347"/>
              <a:gd name="connsiteY19" fmla="*/ 3803185 h 4299085"/>
              <a:gd name="connsiteX20" fmla="*/ 3602327 w 3898347"/>
              <a:gd name="connsiteY20" fmla="*/ 3794616 h 4299085"/>
              <a:gd name="connsiteX21" fmla="*/ 3596645 w 3898347"/>
              <a:gd name="connsiteY21" fmla="*/ 3797108 h 4299085"/>
              <a:gd name="connsiteX22" fmla="*/ 3574144 w 3898347"/>
              <a:gd name="connsiteY22" fmla="*/ 3795108 h 4299085"/>
              <a:gd name="connsiteX23" fmla="*/ 3562310 w 3898347"/>
              <a:gd name="connsiteY23" fmla="*/ 3787534 h 4299085"/>
              <a:gd name="connsiteX24" fmla="*/ 3551635 w 3898347"/>
              <a:gd name="connsiteY24" fmla="*/ 3797705 h 4299085"/>
              <a:gd name="connsiteX25" fmla="*/ 3550175 w 3898347"/>
              <a:gd name="connsiteY25" fmla="*/ 3803199 h 4299085"/>
              <a:gd name="connsiteX26" fmla="*/ 3542668 w 3898347"/>
              <a:gd name="connsiteY26" fmla="*/ 3803283 h 4299085"/>
              <a:gd name="connsiteX27" fmla="*/ 3533033 w 3898347"/>
              <a:gd name="connsiteY27" fmla="*/ 3799071 h 4299085"/>
              <a:gd name="connsiteX28" fmla="*/ 3521726 w 3898347"/>
              <a:gd name="connsiteY28" fmla="*/ 3804691 h 4299085"/>
              <a:gd name="connsiteX29" fmla="*/ 3520080 w 3898347"/>
              <a:gd name="connsiteY29" fmla="*/ 3805210 h 4299085"/>
              <a:gd name="connsiteX30" fmla="*/ 3508491 w 3898347"/>
              <a:gd name="connsiteY30" fmla="*/ 3797398 h 4299085"/>
              <a:gd name="connsiteX31" fmla="*/ 3503787 w 3898347"/>
              <a:gd name="connsiteY31" fmla="*/ 3797787 h 4299085"/>
              <a:gd name="connsiteX32" fmla="*/ 3492165 w 3898347"/>
              <a:gd name="connsiteY32" fmla="*/ 3799887 h 4299085"/>
              <a:gd name="connsiteX33" fmla="*/ 3472233 w 3898347"/>
              <a:gd name="connsiteY33" fmla="*/ 3805682 h 4299085"/>
              <a:gd name="connsiteX34" fmla="*/ 3465921 w 3898347"/>
              <a:gd name="connsiteY34" fmla="*/ 3805814 h 4299085"/>
              <a:gd name="connsiteX35" fmla="*/ 3455541 w 3898347"/>
              <a:gd name="connsiteY35" fmla="*/ 3815505 h 4299085"/>
              <a:gd name="connsiteX36" fmla="*/ 3429027 w 3898347"/>
              <a:gd name="connsiteY36" fmla="*/ 3816906 h 4299085"/>
              <a:gd name="connsiteX37" fmla="*/ 3369507 w 3898347"/>
              <a:gd name="connsiteY37" fmla="*/ 3825563 h 4299085"/>
              <a:gd name="connsiteX38" fmla="*/ 3324491 w 3898347"/>
              <a:gd name="connsiteY38" fmla="*/ 3832006 h 4299085"/>
              <a:gd name="connsiteX39" fmla="*/ 3244235 w 3898347"/>
              <a:gd name="connsiteY39" fmla="*/ 3834376 h 4299085"/>
              <a:gd name="connsiteX40" fmla="*/ 3226507 w 3898347"/>
              <a:gd name="connsiteY40" fmla="*/ 3820131 h 4299085"/>
              <a:gd name="connsiteX41" fmla="*/ 3191688 w 3898347"/>
              <a:gd name="connsiteY41" fmla="*/ 3837359 h 4299085"/>
              <a:gd name="connsiteX42" fmla="*/ 3185553 w 3898347"/>
              <a:gd name="connsiteY42" fmla="*/ 3859030 h 4299085"/>
              <a:gd name="connsiteX43" fmla="*/ 3137926 w 3898347"/>
              <a:gd name="connsiteY43" fmla="*/ 3867782 h 4299085"/>
              <a:gd name="connsiteX44" fmla="*/ 3090188 w 3898347"/>
              <a:gd name="connsiteY44" fmla="*/ 3855036 h 4299085"/>
              <a:gd name="connsiteX45" fmla="*/ 3031422 w 3898347"/>
              <a:gd name="connsiteY45" fmla="*/ 3858298 h 4299085"/>
              <a:gd name="connsiteX46" fmla="*/ 2996288 w 3898347"/>
              <a:gd name="connsiteY46" fmla="*/ 3860020 h 4299085"/>
              <a:gd name="connsiteX47" fmla="*/ 2901661 w 3898347"/>
              <a:gd name="connsiteY47" fmla="*/ 3882243 h 4299085"/>
              <a:gd name="connsiteX48" fmla="*/ 2782141 w 3898347"/>
              <a:gd name="connsiteY48" fmla="*/ 3932983 h 4299085"/>
              <a:gd name="connsiteX49" fmla="*/ 2749597 w 3898347"/>
              <a:gd name="connsiteY49" fmla="*/ 3956746 h 4299085"/>
              <a:gd name="connsiteX50" fmla="*/ 2730493 w 3898347"/>
              <a:gd name="connsiteY50" fmla="*/ 3955236 h 4299085"/>
              <a:gd name="connsiteX51" fmla="*/ 2707507 w 3898347"/>
              <a:gd name="connsiteY51" fmla="*/ 3947771 h 4299085"/>
              <a:gd name="connsiteX52" fmla="*/ 2701937 w 3898347"/>
              <a:gd name="connsiteY52" fmla="*/ 3950565 h 4299085"/>
              <a:gd name="connsiteX53" fmla="*/ 2679435 w 3898347"/>
              <a:gd name="connsiteY53" fmla="*/ 3949768 h 4299085"/>
              <a:gd name="connsiteX54" fmla="*/ 2667352 w 3898347"/>
              <a:gd name="connsiteY54" fmla="*/ 3942821 h 4299085"/>
              <a:gd name="connsiteX55" fmla="*/ 2657096 w 3898347"/>
              <a:gd name="connsiteY55" fmla="*/ 3953571 h 4299085"/>
              <a:gd name="connsiteX56" fmla="*/ 2655161 w 3898347"/>
              <a:gd name="connsiteY56" fmla="*/ 3962216 h 4299085"/>
              <a:gd name="connsiteX57" fmla="*/ 2638604 w 3898347"/>
              <a:gd name="connsiteY57" fmla="*/ 3955936 h 4299085"/>
              <a:gd name="connsiteX58" fmla="*/ 2626185 w 3898347"/>
              <a:gd name="connsiteY58" fmla="*/ 3962937 h 4299085"/>
              <a:gd name="connsiteX59" fmla="*/ 2614077 w 3898347"/>
              <a:gd name="connsiteY59" fmla="*/ 3955576 h 4299085"/>
              <a:gd name="connsiteX60" fmla="*/ 2609403 w 3898347"/>
              <a:gd name="connsiteY60" fmla="*/ 3956215 h 4299085"/>
              <a:gd name="connsiteX61" fmla="*/ 2597896 w 3898347"/>
              <a:gd name="connsiteY61" fmla="*/ 3958939 h 4299085"/>
              <a:gd name="connsiteX62" fmla="*/ 2578251 w 3898347"/>
              <a:gd name="connsiteY62" fmla="*/ 3965812 h 4299085"/>
              <a:gd name="connsiteX63" fmla="*/ 2571961 w 3898347"/>
              <a:gd name="connsiteY63" fmla="*/ 3966278 h 4299085"/>
              <a:gd name="connsiteX64" fmla="*/ 2559399 w 3898347"/>
              <a:gd name="connsiteY64" fmla="*/ 3979193 h 4299085"/>
              <a:gd name="connsiteX65" fmla="*/ 2533560 w 3898347"/>
              <a:gd name="connsiteY65" fmla="*/ 3988160 h 4299085"/>
              <a:gd name="connsiteX66" fmla="*/ 2515299 w 3898347"/>
              <a:gd name="connsiteY66" fmla="*/ 4016867 h 4299085"/>
              <a:gd name="connsiteX67" fmla="*/ 2513423 w 3898347"/>
              <a:gd name="connsiteY67" fmla="*/ 4018759 h 4299085"/>
              <a:gd name="connsiteX68" fmla="*/ 2482991 w 3898347"/>
              <a:gd name="connsiteY68" fmla="*/ 4012935 h 4299085"/>
              <a:gd name="connsiteX69" fmla="*/ 2446940 w 3898347"/>
              <a:gd name="connsiteY69" fmla="*/ 4021172 h 4299085"/>
              <a:gd name="connsiteX70" fmla="*/ 2404883 w 3898347"/>
              <a:gd name="connsiteY70" fmla="*/ 4024808 h 4299085"/>
              <a:gd name="connsiteX71" fmla="*/ 2373894 w 3898347"/>
              <a:gd name="connsiteY71" fmla="*/ 4023827 h 4299085"/>
              <a:gd name="connsiteX72" fmla="*/ 2297080 w 3898347"/>
              <a:gd name="connsiteY72" fmla="*/ 4040841 h 4299085"/>
              <a:gd name="connsiteX73" fmla="*/ 2170615 w 3898347"/>
              <a:gd name="connsiteY73" fmla="*/ 4077196 h 4299085"/>
              <a:gd name="connsiteX74" fmla="*/ 2143580 w 3898347"/>
              <a:gd name="connsiteY74" fmla="*/ 4083102 h 4299085"/>
              <a:gd name="connsiteX75" fmla="*/ 2119893 w 3898347"/>
              <a:gd name="connsiteY75" fmla="*/ 4080874 h 4299085"/>
              <a:gd name="connsiteX76" fmla="*/ 2114008 w 3898347"/>
              <a:gd name="connsiteY76" fmla="*/ 4073996 h 4299085"/>
              <a:gd name="connsiteX77" fmla="*/ 2099067 w 3898347"/>
              <a:gd name="connsiteY77" fmla="*/ 4076068 h 4299085"/>
              <a:gd name="connsiteX78" fmla="*/ 2095000 w 3898347"/>
              <a:gd name="connsiteY78" fmla="*/ 4075096 h 4299085"/>
              <a:gd name="connsiteX79" fmla="*/ 2071767 w 3898347"/>
              <a:gd name="connsiteY79" fmla="*/ 4071044 h 4299085"/>
              <a:gd name="connsiteX80" fmla="*/ 2024486 w 3898347"/>
              <a:gd name="connsiteY80" fmla="*/ 4100276 h 4299085"/>
              <a:gd name="connsiteX81" fmla="*/ 1964411 w 3898347"/>
              <a:gd name="connsiteY81" fmla="*/ 4105069 h 4299085"/>
              <a:gd name="connsiteX82" fmla="*/ 1739945 w 3898347"/>
              <a:gd name="connsiteY82" fmla="*/ 4171795 h 4299085"/>
              <a:gd name="connsiteX83" fmla="*/ 1610556 w 3898347"/>
              <a:gd name="connsiteY83" fmla="*/ 4167701 h 4299085"/>
              <a:gd name="connsiteX84" fmla="*/ 1553623 w 3898347"/>
              <a:gd name="connsiteY84" fmla="*/ 4236045 h 4299085"/>
              <a:gd name="connsiteX85" fmla="*/ 1548640 w 3898347"/>
              <a:gd name="connsiteY85" fmla="*/ 4238297 h 4299085"/>
              <a:gd name="connsiteX86" fmla="*/ 1530136 w 3898347"/>
              <a:gd name="connsiteY86" fmla="*/ 4227121 h 4299085"/>
              <a:gd name="connsiteX87" fmla="*/ 1508787 w 3898347"/>
              <a:gd name="connsiteY87" fmla="*/ 4234213 h 4299085"/>
              <a:gd name="connsiteX88" fmla="*/ 1488914 w 3898347"/>
              <a:gd name="connsiteY88" fmla="*/ 4241772 h 4299085"/>
              <a:gd name="connsiteX89" fmla="*/ 1488999 w 3898347"/>
              <a:gd name="connsiteY89" fmla="*/ 4251186 h 4299085"/>
              <a:gd name="connsiteX90" fmla="*/ 1475364 w 3898347"/>
              <a:gd name="connsiteY90" fmla="*/ 4248364 h 4299085"/>
              <a:gd name="connsiteX91" fmla="*/ 1457275 w 3898347"/>
              <a:gd name="connsiteY91" fmla="*/ 4252863 h 4299085"/>
              <a:gd name="connsiteX92" fmla="*/ 1448085 w 3898347"/>
              <a:gd name="connsiteY92" fmla="*/ 4248391 h 4299085"/>
              <a:gd name="connsiteX93" fmla="*/ 1315306 w 3898347"/>
              <a:gd name="connsiteY93" fmla="*/ 4237004 h 4299085"/>
              <a:gd name="connsiteX94" fmla="*/ 1272434 w 3898347"/>
              <a:gd name="connsiteY94" fmla="*/ 4244958 h 4299085"/>
              <a:gd name="connsiteX95" fmla="*/ 1231567 w 3898347"/>
              <a:gd name="connsiteY95" fmla="*/ 4219356 h 4299085"/>
              <a:gd name="connsiteX96" fmla="*/ 1216643 w 3898347"/>
              <a:gd name="connsiteY96" fmla="*/ 4229828 h 4299085"/>
              <a:gd name="connsiteX97" fmla="*/ 1214101 w 3898347"/>
              <a:gd name="connsiteY97" fmla="*/ 4231991 h 4299085"/>
              <a:gd name="connsiteX98" fmla="*/ 1203193 w 3898347"/>
              <a:gd name="connsiteY98" fmla="*/ 4232867 h 4299085"/>
              <a:gd name="connsiteX99" fmla="*/ 1201049 w 3898347"/>
              <a:gd name="connsiteY99" fmla="*/ 4242842 h 4299085"/>
              <a:gd name="connsiteX100" fmla="*/ 1185298 w 3898347"/>
              <a:gd name="connsiteY100" fmla="*/ 4251133 h 4299085"/>
              <a:gd name="connsiteX101" fmla="*/ 1164955 w 3898347"/>
              <a:gd name="connsiteY101" fmla="*/ 4250027 h 4299085"/>
              <a:gd name="connsiteX102" fmla="*/ 1067357 w 3898347"/>
              <a:gd name="connsiteY102" fmla="*/ 4233908 h 4299085"/>
              <a:gd name="connsiteX103" fmla="*/ 1009492 w 3898347"/>
              <a:gd name="connsiteY103" fmla="*/ 4230455 h 4299085"/>
              <a:gd name="connsiteX104" fmla="*/ 988345 w 3898347"/>
              <a:gd name="connsiteY104" fmla="*/ 4238880 h 4299085"/>
              <a:gd name="connsiteX105" fmla="*/ 958251 w 3898347"/>
              <a:gd name="connsiteY105" fmla="*/ 4244100 h 4299085"/>
              <a:gd name="connsiteX106" fmla="*/ 905785 w 3898347"/>
              <a:gd name="connsiteY106" fmla="*/ 4260845 h 4299085"/>
              <a:gd name="connsiteX107" fmla="*/ 834176 w 3898347"/>
              <a:gd name="connsiteY107" fmla="*/ 4270241 h 4299085"/>
              <a:gd name="connsiteX108" fmla="*/ 778474 w 3898347"/>
              <a:gd name="connsiteY108" fmla="*/ 4235526 h 4299085"/>
              <a:gd name="connsiteX109" fmla="*/ 774418 w 3898347"/>
              <a:gd name="connsiteY109" fmla="*/ 4242583 h 4299085"/>
              <a:gd name="connsiteX110" fmla="*/ 737705 w 3898347"/>
              <a:gd name="connsiteY110" fmla="*/ 4238891 h 4299085"/>
              <a:gd name="connsiteX111" fmla="*/ 605027 w 3898347"/>
              <a:gd name="connsiteY111" fmla="*/ 4175863 h 4299085"/>
              <a:gd name="connsiteX112" fmla="*/ 533391 w 3898347"/>
              <a:gd name="connsiteY112" fmla="*/ 4170035 h 4299085"/>
              <a:gd name="connsiteX113" fmla="*/ 508621 w 3898347"/>
              <a:gd name="connsiteY113" fmla="*/ 4176044 h 4299085"/>
              <a:gd name="connsiteX114" fmla="*/ 467082 w 3898347"/>
              <a:gd name="connsiteY114" fmla="*/ 4185616 h 4299085"/>
              <a:gd name="connsiteX115" fmla="*/ 437646 w 3898347"/>
              <a:gd name="connsiteY115" fmla="*/ 4212658 h 4299085"/>
              <a:gd name="connsiteX116" fmla="*/ 402271 w 3898347"/>
              <a:gd name="connsiteY116" fmla="*/ 4212774 h 4299085"/>
              <a:gd name="connsiteX117" fmla="*/ 391968 w 3898347"/>
              <a:gd name="connsiteY117" fmla="*/ 4187073 h 4299085"/>
              <a:gd name="connsiteX118" fmla="*/ 354806 w 3898347"/>
              <a:gd name="connsiteY118" fmla="*/ 4195545 h 4299085"/>
              <a:gd name="connsiteX119" fmla="*/ 298662 w 3898347"/>
              <a:gd name="connsiteY119" fmla="*/ 4211227 h 4299085"/>
              <a:gd name="connsiteX120" fmla="*/ 265740 w 3898347"/>
              <a:gd name="connsiteY120" fmla="*/ 4213623 h 4299085"/>
              <a:gd name="connsiteX121" fmla="*/ 176403 w 3898347"/>
              <a:gd name="connsiteY121" fmla="*/ 4227393 h 4299085"/>
              <a:gd name="connsiteX122" fmla="*/ 37148 w 3898347"/>
              <a:gd name="connsiteY122" fmla="*/ 4289154 h 4299085"/>
              <a:gd name="connsiteX123" fmla="*/ 5850 w 3898347"/>
              <a:gd name="connsiteY123" fmla="*/ 4296945 h 4299085"/>
              <a:gd name="connsiteX124" fmla="*/ 0 w 3898347"/>
              <a:gd name="connsiteY124" fmla="*/ 4299085 h 4299085"/>
              <a:gd name="connsiteX125" fmla="*/ 0 w 3898347"/>
              <a:gd name="connsiteY125" fmla="*/ 15850 h 4299085"/>
              <a:gd name="connsiteX126" fmla="*/ 3898347 w 3898347"/>
              <a:gd name="connsiteY126" fmla="*/ 0 h 4299085"/>
              <a:gd name="connsiteX0" fmla="*/ 3898347 w 3898347"/>
              <a:gd name="connsiteY0" fmla="*/ 0 h 4296945"/>
              <a:gd name="connsiteX1" fmla="*/ 3898347 w 3898347"/>
              <a:gd name="connsiteY1" fmla="*/ 3834445 h 4296945"/>
              <a:gd name="connsiteX2" fmla="*/ 3892314 w 3898347"/>
              <a:gd name="connsiteY2" fmla="*/ 3832951 h 4296945"/>
              <a:gd name="connsiteX3" fmla="*/ 3851953 w 3898347"/>
              <a:gd name="connsiteY3" fmla="*/ 3802983 h 4296945"/>
              <a:gd name="connsiteX4" fmla="*/ 3836418 w 3898347"/>
              <a:gd name="connsiteY4" fmla="*/ 3811513 h 4296945"/>
              <a:gd name="connsiteX5" fmla="*/ 3833758 w 3898347"/>
              <a:gd name="connsiteY5" fmla="*/ 3813341 h 4296945"/>
              <a:gd name="connsiteX6" fmla="*/ 3822673 w 3898347"/>
              <a:gd name="connsiteY6" fmla="*/ 3812913 h 4296945"/>
              <a:gd name="connsiteX7" fmla="*/ 3820104 w 3898347"/>
              <a:gd name="connsiteY7" fmla="*/ 3822466 h 4296945"/>
              <a:gd name="connsiteX8" fmla="*/ 3803816 w 3898347"/>
              <a:gd name="connsiteY8" fmla="*/ 3828757 h 4296945"/>
              <a:gd name="connsiteX9" fmla="*/ 3783259 w 3898347"/>
              <a:gd name="connsiteY9" fmla="*/ 3825276 h 4296945"/>
              <a:gd name="connsiteX10" fmla="*/ 3729936 w 3898347"/>
              <a:gd name="connsiteY10" fmla="*/ 3815386 h 4296945"/>
              <a:gd name="connsiteX11" fmla="*/ 3726018 w 3898347"/>
              <a:gd name="connsiteY11" fmla="*/ 3815100 h 4296945"/>
              <a:gd name="connsiteX12" fmla="*/ 3725413 w 3898347"/>
              <a:gd name="connsiteY12" fmla="*/ 3814615 h 4296945"/>
              <a:gd name="connsiteX13" fmla="*/ 3713801 w 3898347"/>
              <a:gd name="connsiteY13" fmla="*/ 3811018 h 4296945"/>
              <a:gd name="connsiteX14" fmla="*/ 3709087 w 3898347"/>
              <a:gd name="connsiteY14" fmla="*/ 3813195 h 4296945"/>
              <a:gd name="connsiteX15" fmla="*/ 3698038 w 3898347"/>
              <a:gd name="connsiteY15" fmla="*/ 3806182 h 4296945"/>
              <a:gd name="connsiteX16" fmla="*/ 3662227 w 3898347"/>
              <a:gd name="connsiteY16" fmla="*/ 3807761 h 4296945"/>
              <a:gd name="connsiteX17" fmla="*/ 3659872 w 3898347"/>
              <a:gd name="connsiteY17" fmla="*/ 3805524 h 4296945"/>
              <a:gd name="connsiteX18" fmla="*/ 3643454 w 3898347"/>
              <a:gd name="connsiteY18" fmla="*/ 3794831 h 4296945"/>
              <a:gd name="connsiteX19" fmla="*/ 3624789 w 3898347"/>
              <a:gd name="connsiteY19" fmla="*/ 3803185 h 4296945"/>
              <a:gd name="connsiteX20" fmla="*/ 3602327 w 3898347"/>
              <a:gd name="connsiteY20" fmla="*/ 3794616 h 4296945"/>
              <a:gd name="connsiteX21" fmla="*/ 3596645 w 3898347"/>
              <a:gd name="connsiteY21" fmla="*/ 3797108 h 4296945"/>
              <a:gd name="connsiteX22" fmla="*/ 3574144 w 3898347"/>
              <a:gd name="connsiteY22" fmla="*/ 3795108 h 4296945"/>
              <a:gd name="connsiteX23" fmla="*/ 3562310 w 3898347"/>
              <a:gd name="connsiteY23" fmla="*/ 3787534 h 4296945"/>
              <a:gd name="connsiteX24" fmla="*/ 3551635 w 3898347"/>
              <a:gd name="connsiteY24" fmla="*/ 3797705 h 4296945"/>
              <a:gd name="connsiteX25" fmla="*/ 3550175 w 3898347"/>
              <a:gd name="connsiteY25" fmla="*/ 3803199 h 4296945"/>
              <a:gd name="connsiteX26" fmla="*/ 3542668 w 3898347"/>
              <a:gd name="connsiteY26" fmla="*/ 3803283 h 4296945"/>
              <a:gd name="connsiteX27" fmla="*/ 3533033 w 3898347"/>
              <a:gd name="connsiteY27" fmla="*/ 3799071 h 4296945"/>
              <a:gd name="connsiteX28" fmla="*/ 3521726 w 3898347"/>
              <a:gd name="connsiteY28" fmla="*/ 3804691 h 4296945"/>
              <a:gd name="connsiteX29" fmla="*/ 3520080 w 3898347"/>
              <a:gd name="connsiteY29" fmla="*/ 3805210 h 4296945"/>
              <a:gd name="connsiteX30" fmla="*/ 3508491 w 3898347"/>
              <a:gd name="connsiteY30" fmla="*/ 3797398 h 4296945"/>
              <a:gd name="connsiteX31" fmla="*/ 3503787 w 3898347"/>
              <a:gd name="connsiteY31" fmla="*/ 3797787 h 4296945"/>
              <a:gd name="connsiteX32" fmla="*/ 3492165 w 3898347"/>
              <a:gd name="connsiteY32" fmla="*/ 3799887 h 4296945"/>
              <a:gd name="connsiteX33" fmla="*/ 3472233 w 3898347"/>
              <a:gd name="connsiteY33" fmla="*/ 3805682 h 4296945"/>
              <a:gd name="connsiteX34" fmla="*/ 3465921 w 3898347"/>
              <a:gd name="connsiteY34" fmla="*/ 3805814 h 4296945"/>
              <a:gd name="connsiteX35" fmla="*/ 3455541 w 3898347"/>
              <a:gd name="connsiteY35" fmla="*/ 3815505 h 4296945"/>
              <a:gd name="connsiteX36" fmla="*/ 3429027 w 3898347"/>
              <a:gd name="connsiteY36" fmla="*/ 3816906 h 4296945"/>
              <a:gd name="connsiteX37" fmla="*/ 3369507 w 3898347"/>
              <a:gd name="connsiteY37" fmla="*/ 3825563 h 4296945"/>
              <a:gd name="connsiteX38" fmla="*/ 3324491 w 3898347"/>
              <a:gd name="connsiteY38" fmla="*/ 3832006 h 4296945"/>
              <a:gd name="connsiteX39" fmla="*/ 3244235 w 3898347"/>
              <a:gd name="connsiteY39" fmla="*/ 3834376 h 4296945"/>
              <a:gd name="connsiteX40" fmla="*/ 3226507 w 3898347"/>
              <a:gd name="connsiteY40" fmla="*/ 3820131 h 4296945"/>
              <a:gd name="connsiteX41" fmla="*/ 3191688 w 3898347"/>
              <a:gd name="connsiteY41" fmla="*/ 3837359 h 4296945"/>
              <a:gd name="connsiteX42" fmla="*/ 3185553 w 3898347"/>
              <a:gd name="connsiteY42" fmla="*/ 3859030 h 4296945"/>
              <a:gd name="connsiteX43" fmla="*/ 3137926 w 3898347"/>
              <a:gd name="connsiteY43" fmla="*/ 3867782 h 4296945"/>
              <a:gd name="connsiteX44" fmla="*/ 3090188 w 3898347"/>
              <a:gd name="connsiteY44" fmla="*/ 3855036 h 4296945"/>
              <a:gd name="connsiteX45" fmla="*/ 3031422 w 3898347"/>
              <a:gd name="connsiteY45" fmla="*/ 3858298 h 4296945"/>
              <a:gd name="connsiteX46" fmla="*/ 2996288 w 3898347"/>
              <a:gd name="connsiteY46" fmla="*/ 3860020 h 4296945"/>
              <a:gd name="connsiteX47" fmla="*/ 2901661 w 3898347"/>
              <a:gd name="connsiteY47" fmla="*/ 3882243 h 4296945"/>
              <a:gd name="connsiteX48" fmla="*/ 2782141 w 3898347"/>
              <a:gd name="connsiteY48" fmla="*/ 3932983 h 4296945"/>
              <a:gd name="connsiteX49" fmla="*/ 2749597 w 3898347"/>
              <a:gd name="connsiteY49" fmla="*/ 3956746 h 4296945"/>
              <a:gd name="connsiteX50" fmla="*/ 2730493 w 3898347"/>
              <a:gd name="connsiteY50" fmla="*/ 3955236 h 4296945"/>
              <a:gd name="connsiteX51" fmla="*/ 2707507 w 3898347"/>
              <a:gd name="connsiteY51" fmla="*/ 3947771 h 4296945"/>
              <a:gd name="connsiteX52" fmla="*/ 2701937 w 3898347"/>
              <a:gd name="connsiteY52" fmla="*/ 3950565 h 4296945"/>
              <a:gd name="connsiteX53" fmla="*/ 2679435 w 3898347"/>
              <a:gd name="connsiteY53" fmla="*/ 3949768 h 4296945"/>
              <a:gd name="connsiteX54" fmla="*/ 2667352 w 3898347"/>
              <a:gd name="connsiteY54" fmla="*/ 3942821 h 4296945"/>
              <a:gd name="connsiteX55" fmla="*/ 2657096 w 3898347"/>
              <a:gd name="connsiteY55" fmla="*/ 3953571 h 4296945"/>
              <a:gd name="connsiteX56" fmla="*/ 2655161 w 3898347"/>
              <a:gd name="connsiteY56" fmla="*/ 3962216 h 4296945"/>
              <a:gd name="connsiteX57" fmla="*/ 2638604 w 3898347"/>
              <a:gd name="connsiteY57" fmla="*/ 3955936 h 4296945"/>
              <a:gd name="connsiteX58" fmla="*/ 2626185 w 3898347"/>
              <a:gd name="connsiteY58" fmla="*/ 3962937 h 4296945"/>
              <a:gd name="connsiteX59" fmla="*/ 2614077 w 3898347"/>
              <a:gd name="connsiteY59" fmla="*/ 3955576 h 4296945"/>
              <a:gd name="connsiteX60" fmla="*/ 2609403 w 3898347"/>
              <a:gd name="connsiteY60" fmla="*/ 3956215 h 4296945"/>
              <a:gd name="connsiteX61" fmla="*/ 2597896 w 3898347"/>
              <a:gd name="connsiteY61" fmla="*/ 3958939 h 4296945"/>
              <a:gd name="connsiteX62" fmla="*/ 2578251 w 3898347"/>
              <a:gd name="connsiteY62" fmla="*/ 3965812 h 4296945"/>
              <a:gd name="connsiteX63" fmla="*/ 2571961 w 3898347"/>
              <a:gd name="connsiteY63" fmla="*/ 3966278 h 4296945"/>
              <a:gd name="connsiteX64" fmla="*/ 2559399 w 3898347"/>
              <a:gd name="connsiteY64" fmla="*/ 3979193 h 4296945"/>
              <a:gd name="connsiteX65" fmla="*/ 2533560 w 3898347"/>
              <a:gd name="connsiteY65" fmla="*/ 3988160 h 4296945"/>
              <a:gd name="connsiteX66" fmla="*/ 2515299 w 3898347"/>
              <a:gd name="connsiteY66" fmla="*/ 4016867 h 4296945"/>
              <a:gd name="connsiteX67" fmla="*/ 2513423 w 3898347"/>
              <a:gd name="connsiteY67" fmla="*/ 4018759 h 4296945"/>
              <a:gd name="connsiteX68" fmla="*/ 2482991 w 3898347"/>
              <a:gd name="connsiteY68" fmla="*/ 4012935 h 4296945"/>
              <a:gd name="connsiteX69" fmla="*/ 2446940 w 3898347"/>
              <a:gd name="connsiteY69" fmla="*/ 4021172 h 4296945"/>
              <a:gd name="connsiteX70" fmla="*/ 2404883 w 3898347"/>
              <a:gd name="connsiteY70" fmla="*/ 4024808 h 4296945"/>
              <a:gd name="connsiteX71" fmla="*/ 2373894 w 3898347"/>
              <a:gd name="connsiteY71" fmla="*/ 4023827 h 4296945"/>
              <a:gd name="connsiteX72" fmla="*/ 2297080 w 3898347"/>
              <a:gd name="connsiteY72" fmla="*/ 4040841 h 4296945"/>
              <a:gd name="connsiteX73" fmla="*/ 2170615 w 3898347"/>
              <a:gd name="connsiteY73" fmla="*/ 4077196 h 4296945"/>
              <a:gd name="connsiteX74" fmla="*/ 2143580 w 3898347"/>
              <a:gd name="connsiteY74" fmla="*/ 4083102 h 4296945"/>
              <a:gd name="connsiteX75" fmla="*/ 2119893 w 3898347"/>
              <a:gd name="connsiteY75" fmla="*/ 4080874 h 4296945"/>
              <a:gd name="connsiteX76" fmla="*/ 2114008 w 3898347"/>
              <a:gd name="connsiteY76" fmla="*/ 4073996 h 4296945"/>
              <a:gd name="connsiteX77" fmla="*/ 2099067 w 3898347"/>
              <a:gd name="connsiteY77" fmla="*/ 4076068 h 4296945"/>
              <a:gd name="connsiteX78" fmla="*/ 2095000 w 3898347"/>
              <a:gd name="connsiteY78" fmla="*/ 4075096 h 4296945"/>
              <a:gd name="connsiteX79" fmla="*/ 2071767 w 3898347"/>
              <a:gd name="connsiteY79" fmla="*/ 4071044 h 4296945"/>
              <a:gd name="connsiteX80" fmla="*/ 2024486 w 3898347"/>
              <a:gd name="connsiteY80" fmla="*/ 4100276 h 4296945"/>
              <a:gd name="connsiteX81" fmla="*/ 1964411 w 3898347"/>
              <a:gd name="connsiteY81" fmla="*/ 4105069 h 4296945"/>
              <a:gd name="connsiteX82" fmla="*/ 1739945 w 3898347"/>
              <a:gd name="connsiteY82" fmla="*/ 4171795 h 4296945"/>
              <a:gd name="connsiteX83" fmla="*/ 1610556 w 3898347"/>
              <a:gd name="connsiteY83" fmla="*/ 4167701 h 4296945"/>
              <a:gd name="connsiteX84" fmla="*/ 1553623 w 3898347"/>
              <a:gd name="connsiteY84" fmla="*/ 4236045 h 4296945"/>
              <a:gd name="connsiteX85" fmla="*/ 1548640 w 3898347"/>
              <a:gd name="connsiteY85" fmla="*/ 4238297 h 4296945"/>
              <a:gd name="connsiteX86" fmla="*/ 1530136 w 3898347"/>
              <a:gd name="connsiteY86" fmla="*/ 4227121 h 4296945"/>
              <a:gd name="connsiteX87" fmla="*/ 1508787 w 3898347"/>
              <a:gd name="connsiteY87" fmla="*/ 4234213 h 4296945"/>
              <a:gd name="connsiteX88" fmla="*/ 1488914 w 3898347"/>
              <a:gd name="connsiteY88" fmla="*/ 4241772 h 4296945"/>
              <a:gd name="connsiteX89" fmla="*/ 1488999 w 3898347"/>
              <a:gd name="connsiteY89" fmla="*/ 4251186 h 4296945"/>
              <a:gd name="connsiteX90" fmla="*/ 1475364 w 3898347"/>
              <a:gd name="connsiteY90" fmla="*/ 4248364 h 4296945"/>
              <a:gd name="connsiteX91" fmla="*/ 1457275 w 3898347"/>
              <a:gd name="connsiteY91" fmla="*/ 4252863 h 4296945"/>
              <a:gd name="connsiteX92" fmla="*/ 1448085 w 3898347"/>
              <a:gd name="connsiteY92" fmla="*/ 4248391 h 4296945"/>
              <a:gd name="connsiteX93" fmla="*/ 1315306 w 3898347"/>
              <a:gd name="connsiteY93" fmla="*/ 4237004 h 4296945"/>
              <a:gd name="connsiteX94" fmla="*/ 1272434 w 3898347"/>
              <a:gd name="connsiteY94" fmla="*/ 4244958 h 4296945"/>
              <a:gd name="connsiteX95" fmla="*/ 1231567 w 3898347"/>
              <a:gd name="connsiteY95" fmla="*/ 4219356 h 4296945"/>
              <a:gd name="connsiteX96" fmla="*/ 1216643 w 3898347"/>
              <a:gd name="connsiteY96" fmla="*/ 4229828 h 4296945"/>
              <a:gd name="connsiteX97" fmla="*/ 1214101 w 3898347"/>
              <a:gd name="connsiteY97" fmla="*/ 4231991 h 4296945"/>
              <a:gd name="connsiteX98" fmla="*/ 1203193 w 3898347"/>
              <a:gd name="connsiteY98" fmla="*/ 4232867 h 4296945"/>
              <a:gd name="connsiteX99" fmla="*/ 1201049 w 3898347"/>
              <a:gd name="connsiteY99" fmla="*/ 4242842 h 4296945"/>
              <a:gd name="connsiteX100" fmla="*/ 1185298 w 3898347"/>
              <a:gd name="connsiteY100" fmla="*/ 4251133 h 4296945"/>
              <a:gd name="connsiteX101" fmla="*/ 1164955 w 3898347"/>
              <a:gd name="connsiteY101" fmla="*/ 4250027 h 4296945"/>
              <a:gd name="connsiteX102" fmla="*/ 1067357 w 3898347"/>
              <a:gd name="connsiteY102" fmla="*/ 4233908 h 4296945"/>
              <a:gd name="connsiteX103" fmla="*/ 1009492 w 3898347"/>
              <a:gd name="connsiteY103" fmla="*/ 4230455 h 4296945"/>
              <a:gd name="connsiteX104" fmla="*/ 988345 w 3898347"/>
              <a:gd name="connsiteY104" fmla="*/ 4238880 h 4296945"/>
              <a:gd name="connsiteX105" fmla="*/ 958251 w 3898347"/>
              <a:gd name="connsiteY105" fmla="*/ 4244100 h 4296945"/>
              <a:gd name="connsiteX106" fmla="*/ 905785 w 3898347"/>
              <a:gd name="connsiteY106" fmla="*/ 4260845 h 4296945"/>
              <a:gd name="connsiteX107" fmla="*/ 834176 w 3898347"/>
              <a:gd name="connsiteY107" fmla="*/ 4270241 h 4296945"/>
              <a:gd name="connsiteX108" fmla="*/ 778474 w 3898347"/>
              <a:gd name="connsiteY108" fmla="*/ 4235526 h 4296945"/>
              <a:gd name="connsiteX109" fmla="*/ 774418 w 3898347"/>
              <a:gd name="connsiteY109" fmla="*/ 4242583 h 4296945"/>
              <a:gd name="connsiteX110" fmla="*/ 737705 w 3898347"/>
              <a:gd name="connsiteY110" fmla="*/ 4238891 h 4296945"/>
              <a:gd name="connsiteX111" fmla="*/ 605027 w 3898347"/>
              <a:gd name="connsiteY111" fmla="*/ 4175863 h 4296945"/>
              <a:gd name="connsiteX112" fmla="*/ 533391 w 3898347"/>
              <a:gd name="connsiteY112" fmla="*/ 4170035 h 4296945"/>
              <a:gd name="connsiteX113" fmla="*/ 508621 w 3898347"/>
              <a:gd name="connsiteY113" fmla="*/ 4176044 h 4296945"/>
              <a:gd name="connsiteX114" fmla="*/ 467082 w 3898347"/>
              <a:gd name="connsiteY114" fmla="*/ 4185616 h 4296945"/>
              <a:gd name="connsiteX115" fmla="*/ 437646 w 3898347"/>
              <a:gd name="connsiteY115" fmla="*/ 4212658 h 4296945"/>
              <a:gd name="connsiteX116" fmla="*/ 402271 w 3898347"/>
              <a:gd name="connsiteY116" fmla="*/ 4212774 h 4296945"/>
              <a:gd name="connsiteX117" fmla="*/ 391968 w 3898347"/>
              <a:gd name="connsiteY117" fmla="*/ 4187073 h 4296945"/>
              <a:gd name="connsiteX118" fmla="*/ 354806 w 3898347"/>
              <a:gd name="connsiteY118" fmla="*/ 4195545 h 4296945"/>
              <a:gd name="connsiteX119" fmla="*/ 298662 w 3898347"/>
              <a:gd name="connsiteY119" fmla="*/ 4211227 h 4296945"/>
              <a:gd name="connsiteX120" fmla="*/ 265740 w 3898347"/>
              <a:gd name="connsiteY120" fmla="*/ 4213623 h 4296945"/>
              <a:gd name="connsiteX121" fmla="*/ 176403 w 3898347"/>
              <a:gd name="connsiteY121" fmla="*/ 4227393 h 4296945"/>
              <a:gd name="connsiteX122" fmla="*/ 37148 w 3898347"/>
              <a:gd name="connsiteY122" fmla="*/ 4289154 h 4296945"/>
              <a:gd name="connsiteX123" fmla="*/ 5850 w 3898347"/>
              <a:gd name="connsiteY123" fmla="*/ 4296945 h 4296945"/>
              <a:gd name="connsiteX124" fmla="*/ 0 w 3898347"/>
              <a:gd name="connsiteY124" fmla="*/ 4221939 h 4296945"/>
              <a:gd name="connsiteX125" fmla="*/ 0 w 3898347"/>
              <a:gd name="connsiteY125" fmla="*/ 15850 h 4296945"/>
              <a:gd name="connsiteX126" fmla="*/ 3898347 w 3898347"/>
              <a:gd name="connsiteY126" fmla="*/ 0 h 4296945"/>
              <a:gd name="connsiteX0" fmla="*/ 3898347 w 3898347"/>
              <a:gd name="connsiteY0" fmla="*/ 0 h 4296945"/>
              <a:gd name="connsiteX1" fmla="*/ 3898347 w 3898347"/>
              <a:gd name="connsiteY1" fmla="*/ 3834445 h 4296945"/>
              <a:gd name="connsiteX2" fmla="*/ 3892314 w 3898347"/>
              <a:gd name="connsiteY2" fmla="*/ 3832951 h 4296945"/>
              <a:gd name="connsiteX3" fmla="*/ 3851953 w 3898347"/>
              <a:gd name="connsiteY3" fmla="*/ 3802983 h 4296945"/>
              <a:gd name="connsiteX4" fmla="*/ 3836418 w 3898347"/>
              <a:gd name="connsiteY4" fmla="*/ 3811513 h 4296945"/>
              <a:gd name="connsiteX5" fmla="*/ 3833758 w 3898347"/>
              <a:gd name="connsiteY5" fmla="*/ 3813341 h 4296945"/>
              <a:gd name="connsiteX6" fmla="*/ 3822673 w 3898347"/>
              <a:gd name="connsiteY6" fmla="*/ 3812913 h 4296945"/>
              <a:gd name="connsiteX7" fmla="*/ 3820104 w 3898347"/>
              <a:gd name="connsiteY7" fmla="*/ 3822466 h 4296945"/>
              <a:gd name="connsiteX8" fmla="*/ 3803816 w 3898347"/>
              <a:gd name="connsiteY8" fmla="*/ 3828757 h 4296945"/>
              <a:gd name="connsiteX9" fmla="*/ 3783259 w 3898347"/>
              <a:gd name="connsiteY9" fmla="*/ 3825276 h 4296945"/>
              <a:gd name="connsiteX10" fmla="*/ 3729936 w 3898347"/>
              <a:gd name="connsiteY10" fmla="*/ 3815386 h 4296945"/>
              <a:gd name="connsiteX11" fmla="*/ 3726018 w 3898347"/>
              <a:gd name="connsiteY11" fmla="*/ 3815100 h 4296945"/>
              <a:gd name="connsiteX12" fmla="*/ 3725413 w 3898347"/>
              <a:gd name="connsiteY12" fmla="*/ 3814615 h 4296945"/>
              <a:gd name="connsiteX13" fmla="*/ 3713801 w 3898347"/>
              <a:gd name="connsiteY13" fmla="*/ 3811018 h 4296945"/>
              <a:gd name="connsiteX14" fmla="*/ 3709087 w 3898347"/>
              <a:gd name="connsiteY14" fmla="*/ 3813195 h 4296945"/>
              <a:gd name="connsiteX15" fmla="*/ 3698038 w 3898347"/>
              <a:gd name="connsiteY15" fmla="*/ 3806182 h 4296945"/>
              <a:gd name="connsiteX16" fmla="*/ 3662227 w 3898347"/>
              <a:gd name="connsiteY16" fmla="*/ 3807761 h 4296945"/>
              <a:gd name="connsiteX17" fmla="*/ 3659872 w 3898347"/>
              <a:gd name="connsiteY17" fmla="*/ 3805524 h 4296945"/>
              <a:gd name="connsiteX18" fmla="*/ 3643454 w 3898347"/>
              <a:gd name="connsiteY18" fmla="*/ 3794831 h 4296945"/>
              <a:gd name="connsiteX19" fmla="*/ 3624789 w 3898347"/>
              <a:gd name="connsiteY19" fmla="*/ 3803185 h 4296945"/>
              <a:gd name="connsiteX20" fmla="*/ 3602327 w 3898347"/>
              <a:gd name="connsiteY20" fmla="*/ 3794616 h 4296945"/>
              <a:gd name="connsiteX21" fmla="*/ 3596645 w 3898347"/>
              <a:gd name="connsiteY21" fmla="*/ 3797108 h 4296945"/>
              <a:gd name="connsiteX22" fmla="*/ 3574144 w 3898347"/>
              <a:gd name="connsiteY22" fmla="*/ 3795108 h 4296945"/>
              <a:gd name="connsiteX23" fmla="*/ 3562310 w 3898347"/>
              <a:gd name="connsiteY23" fmla="*/ 3787534 h 4296945"/>
              <a:gd name="connsiteX24" fmla="*/ 3551635 w 3898347"/>
              <a:gd name="connsiteY24" fmla="*/ 3797705 h 4296945"/>
              <a:gd name="connsiteX25" fmla="*/ 3550175 w 3898347"/>
              <a:gd name="connsiteY25" fmla="*/ 3803199 h 4296945"/>
              <a:gd name="connsiteX26" fmla="*/ 3542668 w 3898347"/>
              <a:gd name="connsiteY26" fmla="*/ 3803283 h 4296945"/>
              <a:gd name="connsiteX27" fmla="*/ 3533033 w 3898347"/>
              <a:gd name="connsiteY27" fmla="*/ 3799071 h 4296945"/>
              <a:gd name="connsiteX28" fmla="*/ 3521726 w 3898347"/>
              <a:gd name="connsiteY28" fmla="*/ 3804691 h 4296945"/>
              <a:gd name="connsiteX29" fmla="*/ 3520080 w 3898347"/>
              <a:gd name="connsiteY29" fmla="*/ 3805210 h 4296945"/>
              <a:gd name="connsiteX30" fmla="*/ 3508491 w 3898347"/>
              <a:gd name="connsiteY30" fmla="*/ 3797398 h 4296945"/>
              <a:gd name="connsiteX31" fmla="*/ 3503787 w 3898347"/>
              <a:gd name="connsiteY31" fmla="*/ 3797787 h 4296945"/>
              <a:gd name="connsiteX32" fmla="*/ 3492165 w 3898347"/>
              <a:gd name="connsiteY32" fmla="*/ 3799887 h 4296945"/>
              <a:gd name="connsiteX33" fmla="*/ 3472233 w 3898347"/>
              <a:gd name="connsiteY33" fmla="*/ 3805682 h 4296945"/>
              <a:gd name="connsiteX34" fmla="*/ 3465921 w 3898347"/>
              <a:gd name="connsiteY34" fmla="*/ 3805814 h 4296945"/>
              <a:gd name="connsiteX35" fmla="*/ 3455541 w 3898347"/>
              <a:gd name="connsiteY35" fmla="*/ 3815505 h 4296945"/>
              <a:gd name="connsiteX36" fmla="*/ 3429027 w 3898347"/>
              <a:gd name="connsiteY36" fmla="*/ 3816906 h 4296945"/>
              <a:gd name="connsiteX37" fmla="*/ 3369507 w 3898347"/>
              <a:gd name="connsiteY37" fmla="*/ 3825563 h 4296945"/>
              <a:gd name="connsiteX38" fmla="*/ 3324491 w 3898347"/>
              <a:gd name="connsiteY38" fmla="*/ 3832006 h 4296945"/>
              <a:gd name="connsiteX39" fmla="*/ 3244235 w 3898347"/>
              <a:gd name="connsiteY39" fmla="*/ 3834376 h 4296945"/>
              <a:gd name="connsiteX40" fmla="*/ 3226507 w 3898347"/>
              <a:gd name="connsiteY40" fmla="*/ 3820131 h 4296945"/>
              <a:gd name="connsiteX41" fmla="*/ 3191688 w 3898347"/>
              <a:gd name="connsiteY41" fmla="*/ 3837359 h 4296945"/>
              <a:gd name="connsiteX42" fmla="*/ 3185553 w 3898347"/>
              <a:gd name="connsiteY42" fmla="*/ 3859030 h 4296945"/>
              <a:gd name="connsiteX43" fmla="*/ 3137926 w 3898347"/>
              <a:gd name="connsiteY43" fmla="*/ 3867782 h 4296945"/>
              <a:gd name="connsiteX44" fmla="*/ 3090188 w 3898347"/>
              <a:gd name="connsiteY44" fmla="*/ 3855036 h 4296945"/>
              <a:gd name="connsiteX45" fmla="*/ 3031422 w 3898347"/>
              <a:gd name="connsiteY45" fmla="*/ 3858298 h 4296945"/>
              <a:gd name="connsiteX46" fmla="*/ 2996288 w 3898347"/>
              <a:gd name="connsiteY46" fmla="*/ 3860020 h 4296945"/>
              <a:gd name="connsiteX47" fmla="*/ 2901661 w 3898347"/>
              <a:gd name="connsiteY47" fmla="*/ 3882243 h 4296945"/>
              <a:gd name="connsiteX48" fmla="*/ 2782141 w 3898347"/>
              <a:gd name="connsiteY48" fmla="*/ 3932983 h 4296945"/>
              <a:gd name="connsiteX49" fmla="*/ 2749597 w 3898347"/>
              <a:gd name="connsiteY49" fmla="*/ 3956746 h 4296945"/>
              <a:gd name="connsiteX50" fmla="*/ 2730493 w 3898347"/>
              <a:gd name="connsiteY50" fmla="*/ 3955236 h 4296945"/>
              <a:gd name="connsiteX51" fmla="*/ 2707507 w 3898347"/>
              <a:gd name="connsiteY51" fmla="*/ 3947771 h 4296945"/>
              <a:gd name="connsiteX52" fmla="*/ 2701937 w 3898347"/>
              <a:gd name="connsiteY52" fmla="*/ 3950565 h 4296945"/>
              <a:gd name="connsiteX53" fmla="*/ 2679435 w 3898347"/>
              <a:gd name="connsiteY53" fmla="*/ 3949768 h 4296945"/>
              <a:gd name="connsiteX54" fmla="*/ 2667352 w 3898347"/>
              <a:gd name="connsiteY54" fmla="*/ 3942821 h 4296945"/>
              <a:gd name="connsiteX55" fmla="*/ 2657096 w 3898347"/>
              <a:gd name="connsiteY55" fmla="*/ 3953571 h 4296945"/>
              <a:gd name="connsiteX56" fmla="*/ 2655161 w 3898347"/>
              <a:gd name="connsiteY56" fmla="*/ 3962216 h 4296945"/>
              <a:gd name="connsiteX57" fmla="*/ 2638604 w 3898347"/>
              <a:gd name="connsiteY57" fmla="*/ 3955936 h 4296945"/>
              <a:gd name="connsiteX58" fmla="*/ 2626185 w 3898347"/>
              <a:gd name="connsiteY58" fmla="*/ 3962937 h 4296945"/>
              <a:gd name="connsiteX59" fmla="*/ 2614077 w 3898347"/>
              <a:gd name="connsiteY59" fmla="*/ 3955576 h 4296945"/>
              <a:gd name="connsiteX60" fmla="*/ 2609403 w 3898347"/>
              <a:gd name="connsiteY60" fmla="*/ 3956215 h 4296945"/>
              <a:gd name="connsiteX61" fmla="*/ 2597896 w 3898347"/>
              <a:gd name="connsiteY61" fmla="*/ 3958939 h 4296945"/>
              <a:gd name="connsiteX62" fmla="*/ 2578251 w 3898347"/>
              <a:gd name="connsiteY62" fmla="*/ 3965812 h 4296945"/>
              <a:gd name="connsiteX63" fmla="*/ 2571961 w 3898347"/>
              <a:gd name="connsiteY63" fmla="*/ 3966278 h 4296945"/>
              <a:gd name="connsiteX64" fmla="*/ 2559399 w 3898347"/>
              <a:gd name="connsiteY64" fmla="*/ 3979193 h 4296945"/>
              <a:gd name="connsiteX65" fmla="*/ 2533560 w 3898347"/>
              <a:gd name="connsiteY65" fmla="*/ 3988160 h 4296945"/>
              <a:gd name="connsiteX66" fmla="*/ 2515299 w 3898347"/>
              <a:gd name="connsiteY66" fmla="*/ 4016867 h 4296945"/>
              <a:gd name="connsiteX67" fmla="*/ 2513423 w 3898347"/>
              <a:gd name="connsiteY67" fmla="*/ 4018759 h 4296945"/>
              <a:gd name="connsiteX68" fmla="*/ 2482991 w 3898347"/>
              <a:gd name="connsiteY68" fmla="*/ 4012935 h 4296945"/>
              <a:gd name="connsiteX69" fmla="*/ 2446940 w 3898347"/>
              <a:gd name="connsiteY69" fmla="*/ 4021172 h 4296945"/>
              <a:gd name="connsiteX70" fmla="*/ 2404883 w 3898347"/>
              <a:gd name="connsiteY70" fmla="*/ 4024808 h 4296945"/>
              <a:gd name="connsiteX71" fmla="*/ 2373894 w 3898347"/>
              <a:gd name="connsiteY71" fmla="*/ 4023827 h 4296945"/>
              <a:gd name="connsiteX72" fmla="*/ 2297080 w 3898347"/>
              <a:gd name="connsiteY72" fmla="*/ 4040841 h 4296945"/>
              <a:gd name="connsiteX73" fmla="*/ 2170615 w 3898347"/>
              <a:gd name="connsiteY73" fmla="*/ 4077196 h 4296945"/>
              <a:gd name="connsiteX74" fmla="*/ 2143580 w 3898347"/>
              <a:gd name="connsiteY74" fmla="*/ 4083102 h 4296945"/>
              <a:gd name="connsiteX75" fmla="*/ 2119893 w 3898347"/>
              <a:gd name="connsiteY75" fmla="*/ 4080874 h 4296945"/>
              <a:gd name="connsiteX76" fmla="*/ 2114008 w 3898347"/>
              <a:gd name="connsiteY76" fmla="*/ 4073996 h 4296945"/>
              <a:gd name="connsiteX77" fmla="*/ 2099067 w 3898347"/>
              <a:gd name="connsiteY77" fmla="*/ 4076068 h 4296945"/>
              <a:gd name="connsiteX78" fmla="*/ 2095000 w 3898347"/>
              <a:gd name="connsiteY78" fmla="*/ 4075096 h 4296945"/>
              <a:gd name="connsiteX79" fmla="*/ 2071767 w 3898347"/>
              <a:gd name="connsiteY79" fmla="*/ 4071044 h 4296945"/>
              <a:gd name="connsiteX80" fmla="*/ 2024486 w 3898347"/>
              <a:gd name="connsiteY80" fmla="*/ 4100276 h 4296945"/>
              <a:gd name="connsiteX81" fmla="*/ 1964411 w 3898347"/>
              <a:gd name="connsiteY81" fmla="*/ 4105069 h 4296945"/>
              <a:gd name="connsiteX82" fmla="*/ 1739945 w 3898347"/>
              <a:gd name="connsiteY82" fmla="*/ 4171795 h 4296945"/>
              <a:gd name="connsiteX83" fmla="*/ 1610556 w 3898347"/>
              <a:gd name="connsiteY83" fmla="*/ 4167701 h 4296945"/>
              <a:gd name="connsiteX84" fmla="*/ 1553623 w 3898347"/>
              <a:gd name="connsiteY84" fmla="*/ 4236045 h 4296945"/>
              <a:gd name="connsiteX85" fmla="*/ 1548640 w 3898347"/>
              <a:gd name="connsiteY85" fmla="*/ 4238297 h 4296945"/>
              <a:gd name="connsiteX86" fmla="*/ 1530136 w 3898347"/>
              <a:gd name="connsiteY86" fmla="*/ 4227121 h 4296945"/>
              <a:gd name="connsiteX87" fmla="*/ 1508787 w 3898347"/>
              <a:gd name="connsiteY87" fmla="*/ 4234213 h 4296945"/>
              <a:gd name="connsiteX88" fmla="*/ 1488914 w 3898347"/>
              <a:gd name="connsiteY88" fmla="*/ 4241772 h 4296945"/>
              <a:gd name="connsiteX89" fmla="*/ 1488999 w 3898347"/>
              <a:gd name="connsiteY89" fmla="*/ 4251186 h 4296945"/>
              <a:gd name="connsiteX90" fmla="*/ 1475364 w 3898347"/>
              <a:gd name="connsiteY90" fmla="*/ 4248364 h 4296945"/>
              <a:gd name="connsiteX91" fmla="*/ 1457275 w 3898347"/>
              <a:gd name="connsiteY91" fmla="*/ 4252863 h 4296945"/>
              <a:gd name="connsiteX92" fmla="*/ 1448085 w 3898347"/>
              <a:gd name="connsiteY92" fmla="*/ 4248391 h 4296945"/>
              <a:gd name="connsiteX93" fmla="*/ 1315306 w 3898347"/>
              <a:gd name="connsiteY93" fmla="*/ 4237004 h 4296945"/>
              <a:gd name="connsiteX94" fmla="*/ 1272434 w 3898347"/>
              <a:gd name="connsiteY94" fmla="*/ 4244958 h 4296945"/>
              <a:gd name="connsiteX95" fmla="*/ 1231567 w 3898347"/>
              <a:gd name="connsiteY95" fmla="*/ 4219356 h 4296945"/>
              <a:gd name="connsiteX96" fmla="*/ 1216643 w 3898347"/>
              <a:gd name="connsiteY96" fmla="*/ 4229828 h 4296945"/>
              <a:gd name="connsiteX97" fmla="*/ 1214101 w 3898347"/>
              <a:gd name="connsiteY97" fmla="*/ 4231991 h 4296945"/>
              <a:gd name="connsiteX98" fmla="*/ 1203193 w 3898347"/>
              <a:gd name="connsiteY98" fmla="*/ 4232867 h 4296945"/>
              <a:gd name="connsiteX99" fmla="*/ 1201049 w 3898347"/>
              <a:gd name="connsiteY99" fmla="*/ 4242842 h 4296945"/>
              <a:gd name="connsiteX100" fmla="*/ 1185298 w 3898347"/>
              <a:gd name="connsiteY100" fmla="*/ 4251133 h 4296945"/>
              <a:gd name="connsiteX101" fmla="*/ 1164955 w 3898347"/>
              <a:gd name="connsiteY101" fmla="*/ 4250027 h 4296945"/>
              <a:gd name="connsiteX102" fmla="*/ 1067357 w 3898347"/>
              <a:gd name="connsiteY102" fmla="*/ 4233908 h 4296945"/>
              <a:gd name="connsiteX103" fmla="*/ 1009492 w 3898347"/>
              <a:gd name="connsiteY103" fmla="*/ 4230455 h 4296945"/>
              <a:gd name="connsiteX104" fmla="*/ 988345 w 3898347"/>
              <a:gd name="connsiteY104" fmla="*/ 4238880 h 4296945"/>
              <a:gd name="connsiteX105" fmla="*/ 958251 w 3898347"/>
              <a:gd name="connsiteY105" fmla="*/ 4244100 h 4296945"/>
              <a:gd name="connsiteX106" fmla="*/ 905785 w 3898347"/>
              <a:gd name="connsiteY106" fmla="*/ 4260845 h 4296945"/>
              <a:gd name="connsiteX107" fmla="*/ 834176 w 3898347"/>
              <a:gd name="connsiteY107" fmla="*/ 4270241 h 4296945"/>
              <a:gd name="connsiteX108" fmla="*/ 778474 w 3898347"/>
              <a:gd name="connsiteY108" fmla="*/ 4235526 h 4296945"/>
              <a:gd name="connsiteX109" fmla="*/ 774418 w 3898347"/>
              <a:gd name="connsiteY109" fmla="*/ 4242583 h 4296945"/>
              <a:gd name="connsiteX110" fmla="*/ 737705 w 3898347"/>
              <a:gd name="connsiteY110" fmla="*/ 4238891 h 4296945"/>
              <a:gd name="connsiteX111" fmla="*/ 605027 w 3898347"/>
              <a:gd name="connsiteY111" fmla="*/ 4175863 h 4296945"/>
              <a:gd name="connsiteX112" fmla="*/ 533391 w 3898347"/>
              <a:gd name="connsiteY112" fmla="*/ 4170035 h 4296945"/>
              <a:gd name="connsiteX113" fmla="*/ 508621 w 3898347"/>
              <a:gd name="connsiteY113" fmla="*/ 4176044 h 4296945"/>
              <a:gd name="connsiteX114" fmla="*/ 467082 w 3898347"/>
              <a:gd name="connsiteY114" fmla="*/ 4185616 h 4296945"/>
              <a:gd name="connsiteX115" fmla="*/ 437646 w 3898347"/>
              <a:gd name="connsiteY115" fmla="*/ 4212658 h 4296945"/>
              <a:gd name="connsiteX116" fmla="*/ 402271 w 3898347"/>
              <a:gd name="connsiteY116" fmla="*/ 4212774 h 4296945"/>
              <a:gd name="connsiteX117" fmla="*/ 391968 w 3898347"/>
              <a:gd name="connsiteY117" fmla="*/ 4187073 h 4296945"/>
              <a:gd name="connsiteX118" fmla="*/ 354806 w 3898347"/>
              <a:gd name="connsiteY118" fmla="*/ 4195545 h 4296945"/>
              <a:gd name="connsiteX119" fmla="*/ 298662 w 3898347"/>
              <a:gd name="connsiteY119" fmla="*/ 4211227 h 4296945"/>
              <a:gd name="connsiteX120" fmla="*/ 265740 w 3898347"/>
              <a:gd name="connsiteY120" fmla="*/ 4213623 h 4296945"/>
              <a:gd name="connsiteX121" fmla="*/ 176403 w 3898347"/>
              <a:gd name="connsiteY121" fmla="*/ 4227393 h 4296945"/>
              <a:gd name="connsiteX122" fmla="*/ 82528 w 3898347"/>
              <a:gd name="connsiteY122" fmla="*/ 4275540 h 4296945"/>
              <a:gd name="connsiteX123" fmla="*/ 5850 w 3898347"/>
              <a:gd name="connsiteY123" fmla="*/ 4296945 h 4296945"/>
              <a:gd name="connsiteX124" fmla="*/ 0 w 3898347"/>
              <a:gd name="connsiteY124" fmla="*/ 4221939 h 4296945"/>
              <a:gd name="connsiteX125" fmla="*/ 0 w 3898347"/>
              <a:gd name="connsiteY125" fmla="*/ 15850 h 4296945"/>
              <a:gd name="connsiteX126" fmla="*/ 3898347 w 3898347"/>
              <a:gd name="connsiteY126" fmla="*/ 0 h 4296945"/>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83259 w 3898347"/>
              <a:gd name="connsiteY9" fmla="*/ 3825276 h 4275540"/>
              <a:gd name="connsiteX10" fmla="*/ 3729936 w 3898347"/>
              <a:gd name="connsiteY10" fmla="*/ 3815386 h 4275540"/>
              <a:gd name="connsiteX11" fmla="*/ 3726018 w 3898347"/>
              <a:gd name="connsiteY11" fmla="*/ 3815100 h 4275540"/>
              <a:gd name="connsiteX12" fmla="*/ 3725413 w 3898347"/>
              <a:gd name="connsiteY12" fmla="*/ 3814615 h 4275540"/>
              <a:gd name="connsiteX13" fmla="*/ 3713801 w 3898347"/>
              <a:gd name="connsiteY13" fmla="*/ 3811018 h 4275540"/>
              <a:gd name="connsiteX14" fmla="*/ 3709087 w 3898347"/>
              <a:gd name="connsiteY14" fmla="*/ 3813195 h 4275540"/>
              <a:gd name="connsiteX15" fmla="*/ 3698038 w 3898347"/>
              <a:gd name="connsiteY15" fmla="*/ 3806182 h 4275540"/>
              <a:gd name="connsiteX16" fmla="*/ 3662227 w 3898347"/>
              <a:gd name="connsiteY16" fmla="*/ 3807761 h 4275540"/>
              <a:gd name="connsiteX17" fmla="*/ 3659872 w 3898347"/>
              <a:gd name="connsiteY17" fmla="*/ 3805524 h 4275540"/>
              <a:gd name="connsiteX18" fmla="*/ 3643454 w 3898347"/>
              <a:gd name="connsiteY18" fmla="*/ 3794831 h 4275540"/>
              <a:gd name="connsiteX19" fmla="*/ 3624789 w 3898347"/>
              <a:gd name="connsiteY19" fmla="*/ 3803185 h 4275540"/>
              <a:gd name="connsiteX20" fmla="*/ 3602327 w 3898347"/>
              <a:gd name="connsiteY20" fmla="*/ 3794616 h 4275540"/>
              <a:gd name="connsiteX21" fmla="*/ 3596645 w 3898347"/>
              <a:gd name="connsiteY21" fmla="*/ 3797108 h 4275540"/>
              <a:gd name="connsiteX22" fmla="*/ 3574144 w 3898347"/>
              <a:gd name="connsiteY22" fmla="*/ 3795108 h 4275540"/>
              <a:gd name="connsiteX23" fmla="*/ 3562310 w 3898347"/>
              <a:gd name="connsiteY23" fmla="*/ 3787534 h 4275540"/>
              <a:gd name="connsiteX24" fmla="*/ 3551635 w 3898347"/>
              <a:gd name="connsiteY24" fmla="*/ 3797705 h 4275540"/>
              <a:gd name="connsiteX25" fmla="*/ 3550175 w 3898347"/>
              <a:gd name="connsiteY25" fmla="*/ 3803199 h 4275540"/>
              <a:gd name="connsiteX26" fmla="*/ 3542668 w 3898347"/>
              <a:gd name="connsiteY26" fmla="*/ 3803283 h 4275540"/>
              <a:gd name="connsiteX27" fmla="*/ 3533033 w 3898347"/>
              <a:gd name="connsiteY27" fmla="*/ 3799071 h 4275540"/>
              <a:gd name="connsiteX28" fmla="*/ 3521726 w 3898347"/>
              <a:gd name="connsiteY28" fmla="*/ 3804691 h 4275540"/>
              <a:gd name="connsiteX29" fmla="*/ 3520080 w 3898347"/>
              <a:gd name="connsiteY29" fmla="*/ 3805210 h 4275540"/>
              <a:gd name="connsiteX30" fmla="*/ 3508491 w 3898347"/>
              <a:gd name="connsiteY30" fmla="*/ 3797398 h 4275540"/>
              <a:gd name="connsiteX31" fmla="*/ 3503787 w 3898347"/>
              <a:gd name="connsiteY31" fmla="*/ 3797787 h 4275540"/>
              <a:gd name="connsiteX32" fmla="*/ 3492165 w 3898347"/>
              <a:gd name="connsiteY32" fmla="*/ 3799887 h 4275540"/>
              <a:gd name="connsiteX33" fmla="*/ 3472233 w 3898347"/>
              <a:gd name="connsiteY33" fmla="*/ 3805682 h 4275540"/>
              <a:gd name="connsiteX34" fmla="*/ 3465921 w 3898347"/>
              <a:gd name="connsiteY34" fmla="*/ 3805814 h 4275540"/>
              <a:gd name="connsiteX35" fmla="*/ 3455541 w 3898347"/>
              <a:gd name="connsiteY35" fmla="*/ 3815505 h 4275540"/>
              <a:gd name="connsiteX36" fmla="*/ 3429027 w 3898347"/>
              <a:gd name="connsiteY36" fmla="*/ 3816906 h 4275540"/>
              <a:gd name="connsiteX37" fmla="*/ 3369507 w 3898347"/>
              <a:gd name="connsiteY37" fmla="*/ 3825563 h 4275540"/>
              <a:gd name="connsiteX38" fmla="*/ 3324491 w 3898347"/>
              <a:gd name="connsiteY38" fmla="*/ 3832006 h 4275540"/>
              <a:gd name="connsiteX39" fmla="*/ 3244235 w 3898347"/>
              <a:gd name="connsiteY39" fmla="*/ 3834376 h 4275540"/>
              <a:gd name="connsiteX40" fmla="*/ 3226507 w 3898347"/>
              <a:gd name="connsiteY40" fmla="*/ 3820131 h 4275540"/>
              <a:gd name="connsiteX41" fmla="*/ 3191688 w 3898347"/>
              <a:gd name="connsiteY41" fmla="*/ 3837359 h 4275540"/>
              <a:gd name="connsiteX42" fmla="*/ 3185553 w 3898347"/>
              <a:gd name="connsiteY42" fmla="*/ 3859030 h 4275540"/>
              <a:gd name="connsiteX43" fmla="*/ 3137926 w 3898347"/>
              <a:gd name="connsiteY43" fmla="*/ 3867782 h 4275540"/>
              <a:gd name="connsiteX44" fmla="*/ 3090188 w 3898347"/>
              <a:gd name="connsiteY44" fmla="*/ 3855036 h 4275540"/>
              <a:gd name="connsiteX45" fmla="*/ 3031422 w 3898347"/>
              <a:gd name="connsiteY45" fmla="*/ 3858298 h 4275540"/>
              <a:gd name="connsiteX46" fmla="*/ 2996288 w 3898347"/>
              <a:gd name="connsiteY46" fmla="*/ 3860020 h 4275540"/>
              <a:gd name="connsiteX47" fmla="*/ 2901661 w 3898347"/>
              <a:gd name="connsiteY47" fmla="*/ 3882243 h 4275540"/>
              <a:gd name="connsiteX48" fmla="*/ 2782141 w 3898347"/>
              <a:gd name="connsiteY48" fmla="*/ 3932983 h 4275540"/>
              <a:gd name="connsiteX49" fmla="*/ 2749597 w 3898347"/>
              <a:gd name="connsiteY49" fmla="*/ 3956746 h 4275540"/>
              <a:gd name="connsiteX50" fmla="*/ 2730493 w 3898347"/>
              <a:gd name="connsiteY50" fmla="*/ 3955236 h 4275540"/>
              <a:gd name="connsiteX51" fmla="*/ 2707507 w 3898347"/>
              <a:gd name="connsiteY51" fmla="*/ 3947771 h 4275540"/>
              <a:gd name="connsiteX52" fmla="*/ 2701937 w 3898347"/>
              <a:gd name="connsiteY52" fmla="*/ 3950565 h 4275540"/>
              <a:gd name="connsiteX53" fmla="*/ 2679435 w 3898347"/>
              <a:gd name="connsiteY53" fmla="*/ 3949768 h 4275540"/>
              <a:gd name="connsiteX54" fmla="*/ 2667352 w 3898347"/>
              <a:gd name="connsiteY54" fmla="*/ 3942821 h 4275540"/>
              <a:gd name="connsiteX55" fmla="*/ 2657096 w 3898347"/>
              <a:gd name="connsiteY55" fmla="*/ 3953571 h 4275540"/>
              <a:gd name="connsiteX56" fmla="*/ 2655161 w 3898347"/>
              <a:gd name="connsiteY56" fmla="*/ 3962216 h 4275540"/>
              <a:gd name="connsiteX57" fmla="*/ 2638604 w 3898347"/>
              <a:gd name="connsiteY57" fmla="*/ 3955936 h 4275540"/>
              <a:gd name="connsiteX58" fmla="*/ 2626185 w 3898347"/>
              <a:gd name="connsiteY58" fmla="*/ 3962937 h 4275540"/>
              <a:gd name="connsiteX59" fmla="*/ 2614077 w 3898347"/>
              <a:gd name="connsiteY59" fmla="*/ 3955576 h 4275540"/>
              <a:gd name="connsiteX60" fmla="*/ 2609403 w 3898347"/>
              <a:gd name="connsiteY60" fmla="*/ 3956215 h 4275540"/>
              <a:gd name="connsiteX61" fmla="*/ 2597896 w 3898347"/>
              <a:gd name="connsiteY61" fmla="*/ 3958939 h 4275540"/>
              <a:gd name="connsiteX62" fmla="*/ 2578251 w 3898347"/>
              <a:gd name="connsiteY62" fmla="*/ 3965812 h 4275540"/>
              <a:gd name="connsiteX63" fmla="*/ 2571961 w 3898347"/>
              <a:gd name="connsiteY63" fmla="*/ 3966278 h 4275540"/>
              <a:gd name="connsiteX64" fmla="*/ 2559399 w 3898347"/>
              <a:gd name="connsiteY64" fmla="*/ 3979193 h 4275540"/>
              <a:gd name="connsiteX65" fmla="*/ 2533560 w 3898347"/>
              <a:gd name="connsiteY65" fmla="*/ 3988160 h 4275540"/>
              <a:gd name="connsiteX66" fmla="*/ 2515299 w 3898347"/>
              <a:gd name="connsiteY66" fmla="*/ 4016867 h 4275540"/>
              <a:gd name="connsiteX67" fmla="*/ 2513423 w 3898347"/>
              <a:gd name="connsiteY67" fmla="*/ 4018759 h 4275540"/>
              <a:gd name="connsiteX68" fmla="*/ 2482991 w 3898347"/>
              <a:gd name="connsiteY68" fmla="*/ 4012935 h 4275540"/>
              <a:gd name="connsiteX69" fmla="*/ 2446940 w 3898347"/>
              <a:gd name="connsiteY69" fmla="*/ 4021172 h 4275540"/>
              <a:gd name="connsiteX70" fmla="*/ 2404883 w 3898347"/>
              <a:gd name="connsiteY70" fmla="*/ 4024808 h 4275540"/>
              <a:gd name="connsiteX71" fmla="*/ 2373894 w 3898347"/>
              <a:gd name="connsiteY71" fmla="*/ 4023827 h 4275540"/>
              <a:gd name="connsiteX72" fmla="*/ 2297080 w 3898347"/>
              <a:gd name="connsiteY72" fmla="*/ 4040841 h 4275540"/>
              <a:gd name="connsiteX73" fmla="*/ 2170615 w 3898347"/>
              <a:gd name="connsiteY73" fmla="*/ 4077196 h 4275540"/>
              <a:gd name="connsiteX74" fmla="*/ 2143580 w 3898347"/>
              <a:gd name="connsiteY74" fmla="*/ 4083102 h 4275540"/>
              <a:gd name="connsiteX75" fmla="*/ 2119893 w 3898347"/>
              <a:gd name="connsiteY75" fmla="*/ 4080874 h 4275540"/>
              <a:gd name="connsiteX76" fmla="*/ 2114008 w 3898347"/>
              <a:gd name="connsiteY76" fmla="*/ 4073996 h 4275540"/>
              <a:gd name="connsiteX77" fmla="*/ 2099067 w 3898347"/>
              <a:gd name="connsiteY77" fmla="*/ 4076068 h 4275540"/>
              <a:gd name="connsiteX78" fmla="*/ 2095000 w 3898347"/>
              <a:gd name="connsiteY78" fmla="*/ 4075096 h 4275540"/>
              <a:gd name="connsiteX79" fmla="*/ 2071767 w 3898347"/>
              <a:gd name="connsiteY79" fmla="*/ 4071044 h 4275540"/>
              <a:gd name="connsiteX80" fmla="*/ 2024486 w 3898347"/>
              <a:gd name="connsiteY80" fmla="*/ 4100276 h 4275540"/>
              <a:gd name="connsiteX81" fmla="*/ 1964411 w 3898347"/>
              <a:gd name="connsiteY81" fmla="*/ 4105069 h 4275540"/>
              <a:gd name="connsiteX82" fmla="*/ 1739945 w 3898347"/>
              <a:gd name="connsiteY82" fmla="*/ 4171795 h 4275540"/>
              <a:gd name="connsiteX83" fmla="*/ 1610556 w 3898347"/>
              <a:gd name="connsiteY83" fmla="*/ 4167701 h 4275540"/>
              <a:gd name="connsiteX84" fmla="*/ 1553623 w 3898347"/>
              <a:gd name="connsiteY84" fmla="*/ 4236045 h 4275540"/>
              <a:gd name="connsiteX85" fmla="*/ 1548640 w 3898347"/>
              <a:gd name="connsiteY85" fmla="*/ 4238297 h 4275540"/>
              <a:gd name="connsiteX86" fmla="*/ 1530136 w 3898347"/>
              <a:gd name="connsiteY86" fmla="*/ 4227121 h 4275540"/>
              <a:gd name="connsiteX87" fmla="*/ 1508787 w 3898347"/>
              <a:gd name="connsiteY87" fmla="*/ 4234213 h 4275540"/>
              <a:gd name="connsiteX88" fmla="*/ 1488914 w 3898347"/>
              <a:gd name="connsiteY88" fmla="*/ 4241772 h 4275540"/>
              <a:gd name="connsiteX89" fmla="*/ 1488999 w 3898347"/>
              <a:gd name="connsiteY89" fmla="*/ 4251186 h 4275540"/>
              <a:gd name="connsiteX90" fmla="*/ 1475364 w 3898347"/>
              <a:gd name="connsiteY90" fmla="*/ 4248364 h 4275540"/>
              <a:gd name="connsiteX91" fmla="*/ 1457275 w 3898347"/>
              <a:gd name="connsiteY91" fmla="*/ 4252863 h 4275540"/>
              <a:gd name="connsiteX92" fmla="*/ 1448085 w 3898347"/>
              <a:gd name="connsiteY92" fmla="*/ 4248391 h 4275540"/>
              <a:gd name="connsiteX93" fmla="*/ 1315306 w 3898347"/>
              <a:gd name="connsiteY93" fmla="*/ 4237004 h 4275540"/>
              <a:gd name="connsiteX94" fmla="*/ 1272434 w 3898347"/>
              <a:gd name="connsiteY94" fmla="*/ 4244958 h 4275540"/>
              <a:gd name="connsiteX95" fmla="*/ 1231567 w 3898347"/>
              <a:gd name="connsiteY95" fmla="*/ 4219356 h 4275540"/>
              <a:gd name="connsiteX96" fmla="*/ 1216643 w 3898347"/>
              <a:gd name="connsiteY96" fmla="*/ 4229828 h 4275540"/>
              <a:gd name="connsiteX97" fmla="*/ 1214101 w 3898347"/>
              <a:gd name="connsiteY97" fmla="*/ 4231991 h 4275540"/>
              <a:gd name="connsiteX98" fmla="*/ 1203193 w 3898347"/>
              <a:gd name="connsiteY98" fmla="*/ 4232867 h 4275540"/>
              <a:gd name="connsiteX99" fmla="*/ 1201049 w 3898347"/>
              <a:gd name="connsiteY99" fmla="*/ 4242842 h 4275540"/>
              <a:gd name="connsiteX100" fmla="*/ 1185298 w 3898347"/>
              <a:gd name="connsiteY100" fmla="*/ 4251133 h 4275540"/>
              <a:gd name="connsiteX101" fmla="*/ 1164955 w 3898347"/>
              <a:gd name="connsiteY101" fmla="*/ 4250027 h 4275540"/>
              <a:gd name="connsiteX102" fmla="*/ 1067357 w 3898347"/>
              <a:gd name="connsiteY102" fmla="*/ 4233908 h 4275540"/>
              <a:gd name="connsiteX103" fmla="*/ 1009492 w 3898347"/>
              <a:gd name="connsiteY103" fmla="*/ 4230455 h 4275540"/>
              <a:gd name="connsiteX104" fmla="*/ 988345 w 3898347"/>
              <a:gd name="connsiteY104" fmla="*/ 4238880 h 4275540"/>
              <a:gd name="connsiteX105" fmla="*/ 958251 w 3898347"/>
              <a:gd name="connsiteY105" fmla="*/ 4244100 h 4275540"/>
              <a:gd name="connsiteX106" fmla="*/ 905785 w 3898347"/>
              <a:gd name="connsiteY106" fmla="*/ 4260845 h 4275540"/>
              <a:gd name="connsiteX107" fmla="*/ 834176 w 3898347"/>
              <a:gd name="connsiteY107" fmla="*/ 4270241 h 4275540"/>
              <a:gd name="connsiteX108" fmla="*/ 778474 w 3898347"/>
              <a:gd name="connsiteY108" fmla="*/ 4235526 h 4275540"/>
              <a:gd name="connsiteX109" fmla="*/ 774418 w 3898347"/>
              <a:gd name="connsiteY109" fmla="*/ 4242583 h 4275540"/>
              <a:gd name="connsiteX110" fmla="*/ 737705 w 3898347"/>
              <a:gd name="connsiteY110" fmla="*/ 4238891 h 4275540"/>
              <a:gd name="connsiteX111" fmla="*/ 605027 w 3898347"/>
              <a:gd name="connsiteY111" fmla="*/ 4175863 h 4275540"/>
              <a:gd name="connsiteX112" fmla="*/ 533391 w 3898347"/>
              <a:gd name="connsiteY112" fmla="*/ 4170035 h 4275540"/>
              <a:gd name="connsiteX113" fmla="*/ 508621 w 3898347"/>
              <a:gd name="connsiteY113" fmla="*/ 4176044 h 4275540"/>
              <a:gd name="connsiteX114" fmla="*/ 467082 w 3898347"/>
              <a:gd name="connsiteY114" fmla="*/ 4185616 h 4275540"/>
              <a:gd name="connsiteX115" fmla="*/ 437646 w 3898347"/>
              <a:gd name="connsiteY115" fmla="*/ 4212658 h 4275540"/>
              <a:gd name="connsiteX116" fmla="*/ 402271 w 3898347"/>
              <a:gd name="connsiteY116" fmla="*/ 4212774 h 4275540"/>
              <a:gd name="connsiteX117" fmla="*/ 391968 w 3898347"/>
              <a:gd name="connsiteY117" fmla="*/ 4187073 h 4275540"/>
              <a:gd name="connsiteX118" fmla="*/ 354806 w 3898347"/>
              <a:gd name="connsiteY118" fmla="*/ 4195545 h 4275540"/>
              <a:gd name="connsiteX119" fmla="*/ 298662 w 3898347"/>
              <a:gd name="connsiteY119" fmla="*/ 4211227 h 4275540"/>
              <a:gd name="connsiteX120" fmla="*/ 265740 w 3898347"/>
              <a:gd name="connsiteY120" fmla="*/ 4213623 h 4275540"/>
              <a:gd name="connsiteX121" fmla="*/ 176403 w 3898347"/>
              <a:gd name="connsiteY121" fmla="*/ 4227393 h 4275540"/>
              <a:gd name="connsiteX122" fmla="*/ 82528 w 3898347"/>
              <a:gd name="connsiteY122" fmla="*/ 4275540 h 4275540"/>
              <a:gd name="connsiteX123" fmla="*/ 19464 w 3898347"/>
              <a:gd name="connsiteY123" fmla="*/ 4256103 h 4275540"/>
              <a:gd name="connsiteX124" fmla="*/ 0 w 3898347"/>
              <a:gd name="connsiteY124" fmla="*/ 4221939 h 4275540"/>
              <a:gd name="connsiteX125" fmla="*/ 0 w 3898347"/>
              <a:gd name="connsiteY125" fmla="*/ 15850 h 4275540"/>
              <a:gd name="connsiteX126" fmla="*/ 3898347 w 3898347"/>
              <a:gd name="connsiteY126"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50175 w 3898347"/>
              <a:gd name="connsiteY24" fmla="*/ 3803199 h 4275540"/>
              <a:gd name="connsiteX25" fmla="*/ 3542668 w 3898347"/>
              <a:gd name="connsiteY25" fmla="*/ 3803283 h 4275540"/>
              <a:gd name="connsiteX26" fmla="*/ 3533033 w 3898347"/>
              <a:gd name="connsiteY26" fmla="*/ 3799071 h 4275540"/>
              <a:gd name="connsiteX27" fmla="*/ 3521726 w 3898347"/>
              <a:gd name="connsiteY27" fmla="*/ 3804691 h 4275540"/>
              <a:gd name="connsiteX28" fmla="*/ 3520080 w 3898347"/>
              <a:gd name="connsiteY28" fmla="*/ 3805210 h 4275540"/>
              <a:gd name="connsiteX29" fmla="*/ 3508491 w 3898347"/>
              <a:gd name="connsiteY29" fmla="*/ 3797398 h 4275540"/>
              <a:gd name="connsiteX30" fmla="*/ 3503787 w 3898347"/>
              <a:gd name="connsiteY30" fmla="*/ 3797787 h 4275540"/>
              <a:gd name="connsiteX31" fmla="*/ 3492165 w 3898347"/>
              <a:gd name="connsiteY31" fmla="*/ 3799887 h 4275540"/>
              <a:gd name="connsiteX32" fmla="*/ 3472233 w 3898347"/>
              <a:gd name="connsiteY32" fmla="*/ 3805682 h 4275540"/>
              <a:gd name="connsiteX33" fmla="*/ 3465921 w 3898347"/>
              <a:gd name="connsiteY33" fmla="*/ 3805814 h 4275540"/>
              <a:gd name="connsiteX34" fmla="*/ 3455541 w 3898347"/>
              <a:gd name="connsiteY34" fmla="*/ 3815505 h 4275540"/>
              <a:gd name="connsiteX35" fmla="*/ 3429027 w 3898347"/>
              <a:gd name="connsiteY35" fmla="*/ 3816906 h 4275540"/>
              <a:gd name="connsiteX36" fmla="*/ 3369507 w 3898347"/>
              <a:gd name="connsiteY36" fmla="*/ 3825563 h 4275540"/>
              <a:gd name="connsiteX37" fmla="*/ 3324491 w 3898347"/>
              <a:gd name="connsiteY37" fmla="*/ 3832006 h 4275540"/>
              <a:gd name="connsiteX38" fmla="*/ 3244235 w 3898347"/>
              <a:gd name="connsiteY38" fmla="*/ 3834376 h 4275540"/>
              <a:gd name="connsiteX39" fmla="*/ 3226507 w 3898347"/>
              <a:gd name="connsiteY39" fmla="*/ 3820131 h 4275540"/>
              <a:gd name="connsiteX40" fmla="*/ 3191688 w 3898347"/>
              <a:gd name="connsiteY40" fmla="*/ 3837359 h 4275540"/>
              <a:gd name="connsiteX41" fmla="*/ 3185553 w 3898347"/>
              <a:gd name="connsiteY41" fmla="*/ 3859030 h 4275540"/>
              <a:gd name="connsiteX42" fmla="*/ 3137926 w 3898347"/>
              <a:gd name="connsiteY42" fmla="*/ 3867782 h 4275540"/>
              <a:gd name="connsiteX43" fmla="*/ 3090188 w 3898347"/>
              <a:gd name="connsiteY43" fmla="*/ 3855036 h 4275540"/>
              <a:gd name="connsiteX44" fmla="*/ 3031422 w 3898347"/>
              <a:gd name="connsiteY44" fmla="*/ 3858298 h 4275540"/>
              <a:gd name="connsiteX45" fmla="*/ 2996288 w 3898347"/>
              <a:gd name="connsiteY45" fmla="*/ 3860020 h 4275540"/>
              <a:gd name="connsiteX46" fmla="*/ 2901661 w 3898347"/>
              <a:gd name="connsiteY46" fmla="*/ 3882243 h 4275540"/>
              <a:gd name="connsiteX47" fmla="*/ 2782141 w 3898347"/>
              <a:gd name="connsiteY47" fmla="*/ 3932983 h 4275540"/>
              <a:gd name="connsiteX48" fmla="*/ 2749597 w 3898347"/>
              <a:gd name="connsiteY48" fmla="*/ 3956746 h 4275540"/>
              <a:gd name="connsiteX49" fmla="*/ 2730493 w 3898347"/>
              <a:gd name="connsiteY49" fmla="*/ 3955236 h 4275540"/>
              <a:gd name="connsiteX50" fmla="*/ 2707507 w 3898347"/>
              <a:gd name="connsiteY50" fmla="*/ 3947771 h 4275540"/>
              <a:gd name="connsiteX51" fmla="*/ 2701937 w 3898347"/>
              <a:gd name="connsiteY51" fmla="*/ 3950565 h 4275540"/>
              <a:gd name="connsiteX52" fmla="*/ 2679435 w 3898347"/>
              <a:gd name="connsiteY52" fmla="*/ 3949768 h 4275540"/>
              <a:gd name="connsiteX53" fmla="*/ 2667352 w 3898347"/>
              <a:gd name="connsiteY53" fmla="*/ 3942821 h 4275540"/>
              <a:gd name="connsiteX54" fmla="*/ 2657096 w 3898347"/>
              <a:gd name="connsiteY54" fmla="*/ 3953571 h 4275540"/>
              <a:gd name="connsiteX55" fmla="*/ 2655161 w 3898347"/>
              <a:gd name="connsiteY55" fmla="*/ 3962216 h 4275540"/>
              <a:gd name="connsiteX56" fmla="*/ 2638604 w 3898347"/>
              <a:gd name="connsiteY56" fmla="*/ 3955936 h 4275540"/>
              <a:gd name="connsiteX57" fmla="*/ 2626185 w 3898347"/>
              <a:gd name="connsiteY57" fmla="*/ 3962937 h 4275540"/>
              <a:gd name="connsiteX58" fmla="*/ 2614077 w 3898347"/>
              <a:gd name="connsiteY58" fmla="*/ 3955576 h 4275540"/>
              <a:gd name="connsiteX59" fmla="*/ 2609403 w 3898347"/>
              <a:gd name="connsiteY59" fmla="*/ 3956215 h 4275540"/>
              <a:gd name="connsiteX60" fmla="*/ 2597896 w 3898347"/>
              <a:gd name="connsiteY60" fmla="*/ 3958939 h 4275540"/>
              <a:gd name="connsiteX61" fmla="*/ 2578251 w 3898347"/>
              <a:gd name="connsiteY61" fmla="*/ 3965812 h 4275540"/>
              <a:gd name="connsiteX62" fmla="*/ 2571961 w 3898347"/>
              <a:gd name="connsiteY62" fmla="*/ 3966278 h 4275540"/>
              <a:gd name="connsiteX63" fmla="*/ 2559399 w 3898347"/>
              <a:gd name="connsiteY63" fmla="*/ 3979193 h 4275540"/>
              <a:gd name="connsiteX64" fmla="*/ 2533560 w 3898347"/>
              <a:gd name="connsiteY64" fmla="*/ 3988160 h 4275540"/>
              <a:gd name="connsiteX65" fmla="*/ 2515299 w 3898347"/>
              <a:gd name="connsiteY65" fmla="*/ 4016867 h 4275540"/>
              <a:gd name="connsiteX66" fmla="*/ 2513423 w 3898347"/>
              <a:gd name="connsiteY66" fmla="*/ 4018759 h 4275540"/>
              <a:gd name="connsiteX67" fmla="*/ 2482991 w 3898347"/>
              <a:gd name="connsiteY67" fmla="*/ 4012935 h 4275540"/>
              <a:gd name="connsiteX68" fmla="*/ 2446940 w 3898347"/>
              <a:gd name="connsiteY68" fmla="*/ 4021172 h 4275540"/>
              <a:gd name="connsiteX69" fmla="*/ 2404883 w 3898347"/>
              <a:gd name="connsiteY69" fmla="*/ 4024808 h 4275540"/>
              <a:gd name="connsiteX70" fmla="*/ 2373894 w 3898347"/>
              <a:gd name="connsiteY70" fmla="*/ 4023827 h 4275540"/>
              <a:gd name="connsiteX71" fmla="*/ 2297080 w 3898347"/>
              <a:gd name="connsiteY71" fmla="*/ 4040841 h 4275540"/>
              <a:gd name="connsiteX72" fmla="*/ 2170615 w 3898347"/>
              <a:gd name="connsiteY72" fmla="*/ 4077196 h 4275540"/>
              <a:gd name="connsiteX73" fmla="*/ 2143580 w 3898347"/>
              <a:gd name="connsiteY73" fmla="*/ 4083102 h 4275540"/>
              <a:gd name="connsiteX74" fmla="*/ 2119893 w 3898347"/>
              <a:gd name="connsiteY74" fmla="*/ 4080874 h 4275540"/>
              <a:gd name="connsiteX75" fmla="*/ 2114008 w 3898347"/>
              <a:gd name="connsiteY75" fmla="*/ 4073996 h 4275540"/>
              <a:gd name="connsiteX76" fmla="*/ 2099067 w 3898347"/>
              <a:gd name="connsiteY76" fmla="*/ 4076068 h 4275540"/>
              <a:gd name="connsiteX77" fmla="*/ 2095000 w 3898347"/>
              <a:gd name="connsiteY77" fmla="*/ 4075096 h 4275540"/>
              <a:gd name="connsiteX78" fmla="*/ 2071767 w 3898347"/>
              <a:gd name="connsiteY78" fmla="*/ 4071044 h 4275540"/>
              <a:gd name="connsiteX79" fmla="*/ 2024486 w 3898347"/>
              <a:gd name="connsiteY79" fmla="*/ 4100276 h 4275540"/>
              <a:gd name="connsiteX80" fmla="*/ 1964411 w 3898347"/>
              <a:gd name="connsiteY80" fmla="*/ 4105069 h 4275540"/>
              <a:gd name="connsiteX81" fmla="*/ 1739945 w 3898347"/>
              <a:gd name="connsiteY81" fmla="*/ 4171795 h 4275540"/>
              <a:gd name="connsiteX82" fmla="*/ 1610556 w 3898347"/>
              <a:gd name="connsiteY82" fmla="*/ 4167701 h 4275540"/>
              <a:gd name="connsiteX83" fmla="*/ 1553623 w 3898347"/>
              <a:gd name="connsiteY83" fmla="*/ 4236045 h 4275540"/>
              <a:gd name="connsiteX84" fmla="*/ 1548640 w 3898347"/>
              <a:gd name="connsiteY84" fmla="*/ 4238297 h 4275540"/>
              <a:gd name="connsiteX85" fmla="*/ 1530136 w 3898347"/>
              <a:gd name="connsiteY85" fmla="*/ 4227121 h 4275540"/>
              <a:gd name="connsiteX86" fmla="*/ 1508787 w 3898347"/>
              <a:gd name="connsiteY86" fmla="*/ 4234213 h 4275540"/>
              <a:gd name="connsiteX87" fmla="*/ 1488914 w 3898347"/>
              <a:gd name="connsiteY87" fmla="*/ 4241772 h 4275540"/>
              <a:gd name="connsiteX88" fmla="*/ 1488999 w 3898347"/>
              <a:gd name="connsiteY88" fmla="*/ 4251186 h 4275540"/>
              <a:gd name="connsiteX89" fmla="*/ 1475364 w 3898347"/>
              <a:gd name="connsiteY89" fmla="*/ 4248364 h 4275540"/>
              <a:gd name="connsiteX90" fmla="*/ 1457275 w 3898347"/>
              <a:gd name="connsiteY90" fmla="*/ 4252863 h 4275540"/>
              <a:gd name="connsiteX91" fmla="*/ 1448085 w 3898347"/>
              <a:gd name="connsiteY91" fmla="*/ 4248391 h 4275540"/>
              <a:gd name="connsiteX92" fmla="*/ 1315306 w 3898347"/>
              <a:gd name="connsiteY92" fmla="*/ 4237004 h 4275540"/>
              <a:gd name="connsiteX93" fmla="*/ 1272434 w 3898347"/>
              <a:gd name="connsiteY93" fmla="*/ 4244958 h 4275540"/>
              <a:gd name="connsiteX94" fmla="*/ 1231567 w 3898347"/>
              <a:gd name="connsiteY94" fmla="*/ 4219356 h 4275540"/>
              <a:gd name="connsiteX95" fmla="*/ 1216643 w 3898347"/>
              <a:gd name="connsiteY95" fmla="*/ 4229828 h 4275540"/>
              <a:gd name="connsiteX96" fmla="*/ 1214101 w 3898347"/>
              <a:gd name="connsiteY96" fmla="*/ 4231991 h 4275540"/>
              <a:gd name="connsiteX97" fmla="*/ 1203193 w 3898347"/>
              <a:gd name="connsiteY97" fmla="*/ 4232867 h 4275540"/>
              <a:gd name="connsiteX98" fmla="*/ 1201049 w 3898347"/>
              <a:gd name="connsiteY98" fmla="*/ 4242842 h 4275540"/>
              <a:gd name="connsiteX99" fmla="*/ 1185298 w 3898347"/>
              <a:gd name="connsiteY99" fmla="*/ 4251133 h 4275540"/>
              <a:gd name="connsiteX100" fmla="*/ 1164955 w 3898347"/>
              <a:gd name="connsiteY100" fmla="*/ 4250027 h 4275540"/>
              <a:gd name="connsiteX101" fmla="*/ 1067357 w 3898347"/>
              <a:gd name="connsiteY101" fmla="*/ 4233908 h 4275540"/>
              <a:gd name="connsiteX102" fmla="*/ 1009492 w 3898347"/>
              <a:gd name="connsiteY102" fmla="*/ 4230455 h 4275540"/>
              <a:gd name="connsiteX103" fmla="*/ 988345 w 3898347"/>
              <a:gd name="connsiteY103" fmla="*/ 4238880 h 4275540"/>
              <a:gd name="connsiteX104" fmla="*/ 958251 w 3898347"/>
              <a:gd name="connsiteY104" fmla="*/ 4244100 h 4275540"/>
              <a:gd name="connsiteX105" fmla="*/ 905785 w 3898347"/>
              <a:gd name="connsiteY105" fmla="*/ 4260845 h 4275540"/>
              <a:gd name="connsiteX106" fmla="*/ 834176 w 3898347"/>
              <a:gd name="connsiteY106" fmla="*/ 4270241 h 4275540"/>
              <a:gd name="connsiteX107" fmla="*/ 778474 w 3898347"/>
              <a:gd name="connsiteY107" fmla="*/ 4235526 h 4275540"/>
              <a:gd name="connsiteX108" fmla="*/ 774418 w 3898347"/>
              <a:gd name="connsiteY108" fmla="*/ 4242583 h 4275540"/>
              <a:gd name="connsiteX109" fmla="*/ 737705 w 3898347"/>
              <a:gd name="connsiteY109" fmla="*/ 4238891 h 4275540"/>
              <a:gd name="connsiteX110" fmla="*/ 605027 w 3898347"/>
              <a:gd name="connsiteY110" fmla="*/ 4175863 h 4275540"/>
              <a:gd name="connsiteX111" fmla="*/ 533391 w 3898347"/>
              <a:gd name="connsiteY111" fmla="*/ 4170035 h 4275540"/>
              <a:gd name="connsiteX112" fmla="*/ 508621 w 3898347"/>
              <a:gd name="connsiteY112" fmla="*/ 4176044 h 4275540"/>
              <a:gd name="connsiteX113" fmla="*/ 467082 w 3898347"/>
              <a:gd name="connsiteY113" fmla="*/ 4185616 h 4275540"/>
              <a:gd name="connsiteX114" fmla="*/ 437646 w 3898347"/>
              <a:gd name="connsiteY114" fmla="*/ 4212658 h 4275540"/>
              <a:gd name="connsiteX115" fmla="*/ 402271 w 3898347"/>
              <a:gd name="connsiteY115" fmla="*/ 4212774 h 4275540"/>
              <a:gd name="connsiteX116" fmla="*/ 391968 w 3898347"/>
              <a:gd name="connsiteY116" fmla="*/ 4187073 h 4275540"/>
              <a:gd name="connsiteX117" fmla="*/ 354806 w 3898347"/>
              <a:gd name="connsiteY117" fmla="*/ 4195545 h 4275540"/>
              <a:gd name="connsiteX118" fmla="*/ 298662 w 3898347"/>
              <a:gd name="connsiteY118" fmla="*/ 4211227 h 4275540"/>
              <a:gd name="connsiteX119" fmla="*/ 265740 w 3898347"/>
              <a:gd name="connsiteY119" fmla="*/ 4213623 h 4275540"/>
              <a:gd name="connsiteX120" fmla="*/ 176403 w 3898347"/>
              <a:gd name="connsiteY120" fmla="*/ 4227393 h 4275540"/>
              <a:gd name="connsiteX121" fmla="*/ 82528 w 3898347"/>
              <a:gd name="connsiteY121" fmla="*/ 4275540 h 4275540"/>
              <a:gd name="connsiteX122" fmla="*/ 19464 w 3898347"/>
              <a:gd name="connsiteY122" fmla="*/ 4256103 h 4275540"/>
              <a:gd name="connsiteX123" fmla="*/ 0 w 3898347"/>
              <a:gd name="connsiteY123" fmla="*/ 4221939 h 4275540"/>
              <a:gd name="connsiteX124" fmla="*/ 0 w 3898347"/>
              <a:gd name="connsiteY124" fmla="*/ 15850 h 4275540"/>
              <a:gd name="connsiteX125" fmla="*/ 3898347 w 3898347"/>
              <a:gd name="connsiteY125"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137926 w 3898347"/>
              <a:gd name="connsiteY41" fmla="*/ 3867782 h 4275540"/>
              <a:gd name="connsiteX42" fmla="*/ 3090188 w 3898347"/>
              <a:gd name="connsiteY42" fmla="*/ 3855036 h 4275540"/>
              <a:gd name="connsiteX43" fmla="*/ 3031422 w 3898347"/>
              <a:gd name="connsiteY43" fmla="*/ 3858298 h 4275540"/>
              <a:gd name="connsiteX44" fmla="*/ 2996288 w 3898347"/>
              <a:gd name="connsiteY44" fmla="*/ 3860020 h 4275540"/>
              <a:gd name="connsiteX45" fmla="*/ 2901661 w 3898347"/>
              <a:gd name="connsiteY45" fmla="*/ 3882243 h 4275540"/>
              <a:gd name="connsiteX46" fmla="*/ 2782141 w 3898347"/>
              <a:gd name="connsiteY46" fmla="*/ 3932983 h 4275540"/>
              <a:gd name="connsiteX47" fmla="*/ 2749597 w 3898347"/>
              <a:gd name="connsiteY47" fmla="*/ 3956746 h 4275540"/>
              <a:gd name="connsiteX48" fmla="*/ 2730493 w 3898347"/>
              <a:gd name="connsiteY48" fmla="*/ 3955236 h 4275540"/>
              <a:gd name="connsiteX49" fmla="*/ 2707507 w 3898347"/>
              <a:gd name="connsiteY49" fmla="*/ 3947771 h 4275540"/>
              <a:gd name="connsiteX50" fmla="*/ 2701937 w 3898347"/>
              <a:gd name="connsiteY50" fmla="*/ 3950565 h 4275540"/>
              <a:gd name="connsiteX51" fmla="*/ 2679435 w 3898347"/>
              <a:gd name="connsiteY51" fmla="*/ 3949768 h 4275540"/>
              <a:gd name="connsiteX52" fmla="*/ 2667352 w 3898347"/>
              <a:gd name="connsiteY52" fmla="*/ 3942821 h 4275540"/>
              <a:gd name="connsiteX53" fmla="*/ 2657096 w 3898347"/>
              <a:gd name="connsiteY53" fmla="*/ 3953571 h 4275540"/>
              <a:gd name="connsiteX54" fmla="*/ 2655161 w 3898347"/>
              <a:gd name="connsiteY54" fmla="*/ 3962216 h 4275540"/>
              <a:gd name="connsiteX55" fmla="*/ 2638604 w 3898347"/>
              <a:gd name="connsiteY55" fmla="*/ 3955936 h 4275540"/>
              <a:gd name="connsiteX56" fmla="*/ 2626185 w 3898347"/>
              <a:gd name="connsiteY56" fmla="*/ 3962937 h 4275540"/>
              <a:gd name="connsiteX57" fmla="*/ 2614077 w 3898347"/>
              <a:gd name="connsiteY57" fmla="*/ 3955576 h 4275540"/>
              <a:gd name="connsiteX58" fmla="*/ 2609403 w 3898347"/>
              <a:gd name="connsiteY58" fmla="*/ 3956215 h 4275540"/>
              <a:gd name="connsiteX59" fmla="*/ 2597896 w 3898347"/>
              <a:gd name="connsiteY59" fmla="*/ 3958939 h 4275540"/>
              <a:gd name="connsiteX60" fmla="*/ 2578251 w 3898347"/>
              <a:gd name="connsiteY60" fmla="*/ 3965812 h 4275540"/>
              <a:gd name="connsiteX61" fmla="*/ 2571961 w 3898347"/>
              <a:gd name="connsiteY61" fmla="*/ 3966278 h 4275540"/>
              <a:gd name="connsiteX62" fmla="*/ 2559399 w 3898347"/>
              <a:gd name="connsiteY62" fmla="*/ 3979193 h 4275540"/>
              <a:gd name="connsiteX63" fmla="*/ 2533560 w 3898347"/>
              <a:gd name="connsiteY63" fmla="*/ 3988160 h 4275540"/>
              <a:gd name="connsiteX64" fmla="*/ 2515299 w 3898347"/>
              <a:gd name="connsiteY64" fmla="*/ 4016867 h 4275540"/>
              <a:gd name="connsiteX65" fmla="*/ 2513423 w 3898347"/>
              <a:gd name="connsiteY65" fmla="*/ 4018759 h 4275540"/>
              <a:gd name="connsiteX66" fmla="*/ 2482991 w 3898347"/>
              <a:gd name="connsiteY66" fmla="*/ 4012935 h 4275540"/>
              <a:gd name="connsiteX67" fmla="*/ 2446940 w 3898347"/>
              <a:gd name="connsiteY67" fmla="*/ 4021172 h 4275540"/>
              <a:gd name="connsiteX68" fmla="*/ 2404883 w 3898347"/>
              <a:gd name="connsiteY68" fmla="*/ 4024808 h 4275540"/>
              <a:gd name="connsiteX69" fmla="*/ 2373894 w 3898347"/>
              <a:gd name="connsiteY69" fmla="*/ 4023827 h 4275540"/>
              <a:gd name="connsiteX70" fmla="*/ 2297080 w 3898347"/>
              <a:gd name="connsiteY70" fmla="*/ 4040841 h 4275540"/>
              <a:gd name="connsiteX71" fmla="*/ 2170615 w 3898347"/>
              <a:gd name="connsiteY71" fmla="*/ 4077196 h 4275540"/>
              <a:gd name="connsiteX72" fmla="*/ 2143580 w 3898347"/>
              <a:gd name="connsiteY72" fmla="*/ 4083102 h 4275540"/>
              <a:gd name="connsiteX73" fmla="*/ 2119893 w 3898347"/>
              <a:gd name="connsiteY73" fmla="*/ 4080874 h 4275540"/>
              <a:gd name="connsiteX74" fmla="*/ 2114008 w 3898347"/>
              <a:gd name="connsiteY74" fmla="*/ 4073996 h 4275540"/>
              <a:gd name="connsiteX75" fmla="*/ 2099067 w 3898347"/>
              <a:gd name="connsiteY75" fmla="*/ 4076068 h 4275540"/>
              <a:gd name="connsiteX76" fmla="*/ 2095000 w 3898347"/>
              <a:gd name="connsiteY76" fmla="*/ 4075096 h 4275540"/>
              <a:gd name="connsiteX77" fmla="*/ 2071767 w 3898347"/>
              <a:gd name="connsiteY77" fmla="*/ 4071044 h 4275540"/>
              <a:gd name="connsiteX78" fmla="*/ 2024486 w 3898347"/>
              <a:gd name="connsiteY78" fmla="*/ 4100276 h 4275540"/>
              <a:gd name="connsiteX79" fmla="*/ 1964411 w 3898347"/>
              <a:gd name="connsiteY79" fmla="*/ 4105069 h 4275540"/>
              <a:gd name="connsiteX80" fmla="*/ 1739945 w 3898347"/>
              <a:gd name="connsiteY80" fmla="*/ 4171795 h 4275540"/>
              <a:gd name="connsiteX81" fmla="*/ 1610556 w 3898347"/>
              <a:gd name="connsiteY81" fmla="*/ 4167701 h 4275540"/>
              <a:gd name="connsiteX82" fmla="*/ 1553623 w 3898347"/>
              <a:gd name="connsiteY82" fmla="*/ 4236045 h 4275540"/>
              <a:gd name="connsiteX83" fmla="*/ 1548640 w 3898347"/>
              <a:gd name="connsiteY83" fmla="*/ 4238297 h 4275540"/>
              <a:gd name="connsiteX84" fmla="*/ 1530136 w 3898347"/>
              <a:gd name="connsiteY84" fmla="*/ 4227121 h 4275540"/>
              <a:gd name="connsiteX85" fmla="*/ 1508787 w 3898347"/>
              <a:gd name="connsiteY85" fmla="*/ 4234213 h 4275540"/>
              <a:gd name="connsiteX86" fmla="*/ 1488914 w 3898347"/>
              <a:gd name="connsiteY86" fmla="*/ 4241772 h 4275540"/>
              <a:gd name="connsiteX87" fmla="*/ 1488999 w 3898347"/>
              <a:gd name="connsiteY87" fmla="*/ 4251186 h 4275540"/>
              <a:gd name="connsiteX88" fmla="*/ 1475364 w 3898347"/>
              <a:gd name="connsiteY88" fmla="*/ 4248364 h 4275540"/>
              <a:gd name="connsiteX89" fmla="*/ 1457275 w 3898347"/>
              <a:gd name="connsiteY89" fmla="*/ 4252863 h 4275540"/>
              <a:gd name="connsiteX90" fmla="*/ 1448085 w 3898347"/>
              <a:gd name="connsiteY90" fmla="*/ 4248391 h 4275540"/>
              <a:gd name="connsiteX91" fmla="*/ 1315306 w 3898347"/>
              <a:gd name="connsiteY91" fmla="*/ 4237004 h 4275540"/>
              <a:gd name="connsiteX92" fmla="*/ 1272434 w 3898347"/>
              <a:gd name="connsiteY92" fmla="*/ 4244958 h 4275540"/>
              <a:gd name="connsiteX93" fmla="*/ 1231567 w 3898347"/>
              <a:gd name="connsiteY93" fmla="*/ 4219356 h 4275540"/>
              <a:gd name="connsiteX94" fmla="*/ 1216643 w 3898347"/>
              <a:gd name="connsiteY94" fmla="*/ 4229828 h 4275540"/>
              <a:gd name="connsiteX95" fmla="*/ 1214101 w 3898347"/>
              <a:gd name="connsiteY95" fmla="*/ 4231991 h 4275540"/>
              <a:gd name="connsiteX96" fmla="*/ 1203193 w 3898347"/>
              <a:gd name="connsiteY96" fmla="*/ 4232867 h 4275540"/>
              <a:gd name="connsiteX97" fmla="*/ 1201049 w 3898347"/>
              <a:gd name="connsiteY97" fmla="*/ 4242842 h 4275540"/>
              <a:gd name="connsiteX98" fmla="*/ 1185298 w 3898347"/>
              <a:gd name="connsiteY98" fmla="*/ 4251133 h 4275540"/>
              <a:gd name="connsiteX99" fmla="*/ 1164955 w 3898347"/>
              <a:gd name="connsiteY99" fmla="*/ 4250027 h 4275540"/>
              <a:gd name="connsiteX100" fmla="*/ 1067357 w 3898347"/>
              <a:gd name="connsiteY100" fmla="*/ 4233908 h 4275540"/>
              <a:gd name="connsiteX101" fmla="*/ 1009492 w 3898347"/>
              <a:gd name="connsiteY101" fmla="*/ 4230455 h 4275540"/>
              <a:gd name="connsiteX102" fmla="*/ 988345 w 3898347"/>
              <a:gd name="connsiteY102" fmla="*/ 4238880 h 4275540"/>
              <a:gd name="connsiteX103" fmla="*/ 958251 w 3898347"/>
              <a:gd name="connsiteY103" fmla="*/ 4244100 h 4275540"/>
              <a:gd name="connsiteX104" fmla="*/ 905785 w 3898347"/>
              <a:gd name="connsiteY104" fmla="*/ 4260845 h 4275540"/>
              <a:gd name="connsiteX105" fmla="*/ 834176 w 3898347"/>
              <a:gd name="connsiteY105" fmla="*/ 4270241 h 4275540"/>
              <a:gd name="connsiteX106" fmla="*/ 778474 w 3898347"/>
              <a:gd name="connsiteY106" fmla="*/ 4235526 h 4275540"/>
              <a:gd name="connsiteX107" fmla="*/ 774418 w 3898347"/>
              <a:gd name="connsiteY107" fmla="*/ 4242583 h 4275540"/>
              <a:gd name="connsiteX108" fmla="*/ 737705 w 3898347"/>
              <a:gd name="connsiteY108" fmla="*/ 4238891 h 4275540"/>
              <a:gd name="connsiteX109" fmla="*/ 605027 w 3898347"/>
              <a:gd name="connsiteY109" fmla="*/ 4175863 h 4275540"/>
              <a:gd name="connsiteX110" fmla="*/ 533391 w 3898347"/>
              <a:gd name="connsiteY110" fmla="*/ 4170035 h 4275540"/>
              <a:gd name="connsiteX111" fmla="*/ 508621 w 3898347"/>
              <a:gd name="connsiteY111" fmla="*/ 4176044 h 4275540"/>
              <a:gd name="connsiteX112" fmla="*/ 467082 w 3898347"/>
              <a:gd name="connsiteY112" fmla="*/ 4185616 h 4275540"/>
              <a:gd name="connsiteX113" fmla="*/ 437646 w 3898347"/>
              <a:gd name="connsiteY113" fmla="*/ 4212658 h 4275540"/>
              <a:gd name="connsiteX114" fmla="*/ 402271 w 3898347"/>
              <a:gd name="connsiteY114" fmla="*/ 4212774 h 4275540"/>
              <a:gd name="connsiteX115" fmla="*/ 391968 w 3898347"/>
              <a:gd name="connsiteY115" fmla="*/ 4187073 h 4275540"/>
              <a:gd name="connsiteX116" fmla="*/ 354806 w 3898347"/>
              <a:gd name="connsiteY116" fmla="*/ 4195545 h 4275540"/>
              <a:gd name="connsiteX117" fmla="*/ 298662 w 3898347"/>
              <a:gd name="connsiteY117" fmla="*/ 4211227 h 4275540"/>
              <a:gd name="connsiteX118" fmla="*/ 265740 w 3898347"/>
              <a:gd name="connsiteY118" fmla="*/ 4213623 h 4275540"/>
              <a:gd name="connsiteX119" fmla="*/ 176403 w 3898347"/>
              <a:gd name="connsiteY119" fmla="*/ 4227393 h 4275540"/>
              <a:gd name="connsiteX120" fmla="*/ 82528 w 3898347"/>
              <a:gd name="connsiteY120" fmla="*/ 4275540 h 4275540"/>
              <a:gd name="connsiteX121" fmla="*/ 19464 w 3898347"/>
              <a:gd name="connsiteY121" fmla="*/ 4256103 h 4275540"/>
              <a:gd name="connsiteX122" fmla="*/ 0 w 3898347"/>
              <a:gd name="connsiteY122" fmla="*/ 4221939 h 4275540"/>
              <a:gd name="connsiteX123" fmla="*/ 0 w 3898347"/>
              <a:gd name="connsiteY123" fmla="*/ 15850 h 4275540"/>
              <a:gd name="connsiteX124" fmla="*/ 3898347 w 3898347"/>
              <a:gd name="connsiteY124"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090188 w 3898347"/>
              <a:gd name="connsiteY41" fmla="*/ 3855036 h 4275540"/>
              <a:gd name="connsiteX42" fmla="*/ 3031422 w 3898347"/>
              <a:gd name="connsiteY42" fmla="*/ 3858298 h 4275540"/>
              <a:gd name="connsiteX43" fmla="*/ 2996288 w 3898347"/>
              <a:gd name="connsiteY43" fmla="*/ 3860020 h 4275540"/>
              <a:gd name="connsiteX44" fmla="*/ 2901661 w 3898347"/>
              <a:gd name="connsiteY44" fmla="*/ 3882243 h 4275540"/>
              <a:gd name="connsiteX45" fmla="*/ 2782141 w 3898347"/>
              <a:gd name="connsiteY45" fmla="*/ 3932983 h 4275540"/>
              <a:gd name="connsiteX46" fmla="*/ 2749597 w 3898347"/>
              <a:gd name="connsiteY46" fmla="*/ 3956746 h 4275540"/>
              <a:gd name="connsiteX47" fmla="*/ 2730493 w 3898347"/>
              <a:gd name="connsiteY47" fmla="*/ 3955236 h 4275540"/>
              <a:gd name="connsiteX48" fmla="*/ 2707507 w 3898347"/>
              <a:gd name="connsiteY48" fmla="*/ 3947771 h 4275540"/>
              <a:gd name="connsiteX49" fmla="*/ 2701937 w 3898347"/>
              <a:gd name="connsiteY49" fmla="*/ 3950565 h 4275540"/>
              <a:gd name="connsiteX50" fmla="*/ 2679435 w 3898347"/>
              <a:gd name="connsiteY50" fmla="*/ 3949768 h 4275540"/>
              <a:gd name="connsiteX51" fmla="*/ 2667352 w 3898347"/>
              <a:gd name="connsiteY51" fmla="*/ 3942821 h 4275540"/>
              <a:gd name="connsiteX52" fmla="*/ 2657096 w 3898347"/>
              <a:gd name="connsiteY52" fmla="*/ 3953571 h 4275540"/>
              <a:gd name="connsiteX53" fmla="*/ 2655161 w 3898347"/>
              <a:gd name="connsiteY53" fmla="*/ 3962216 h 4275540"/>
              <a:gd name="connsiteX54" fmla="*/ 2638604 w 3898347"/>
              <a:gd name="connsiteY54" fmla="*/ 3955936 h 4275540"/>
              <a:gd name="connsiteX55" fmla="*/ 2626185 w 3898347"/>
              <a:gd name="connsiteY55" fmla="*/ 3962937 h 4275540"/>
              <a:gd name="connsiteX56" fmla="*/ 2614077 w 3898347"/>
              <a:gd name="connsiteY56" fmla="*/ 3955576 h 4275540"/>
              <a:gd name="connsiteX57" fmla="*/ 2609403 w 3898347"/>
              <a:gd name="connsiteY57" fmla="*/ 3956215 h 4275540"/>
              <a:gd name="connsiteX58" fmla="*/ 2597896 w 3898347"/>
              <a:gd name="connsiteY58" fmla="*/ 3958939 h 4275540"/>
              <a:gd name="connsiteX59" fmla="*/ 2578251 w 3898347"/>
              <a:gd name="connsiteY59" fmla="*/ 3965812 h 4275540"/>
              <a:gd name="connsiteX60" fmla="*/ 2571961 w 3898347"/>
              <a:gd name="connsiteY60" fmla="*/ 3966278 h 4275540"/>
              <a:gd name="connsiteX61" fmla="*/ 2559399 w 3898347"/>
              <a:gd name="connsiteY61" fmla="*/ 3979193 h 4275540"/>
              <a:gd name="connsiteX62" fmla="*/ 2533560 w 3898347"/>
              <a:gd name="connsiteY62" fmla="*/ 3988160 h 4275540"/>
              <a:gd name="connsiteX63" fmla="*/ 2515299 w 3898347"/>
              <a:gd name="connsiteY63" fmla="*/ 4016867 h 4275540"/>
              <a:gd name="connsiteX64" fmla="*/ 2513423 w 3898347"/>
              <a:gd name="connsiteY64" fmla="*/ 4018759 h 4275540"/>
              <a:gd name="connsiteX65" fmla="*/ 2482991 w 3898347"/>
              <a:gd name="connsiteY65" fmla="*/ 4012935 h 4275540"/>
              <a:gd name="connsiteX66" fmla="*/ 2446940 w 3898347"/>
              <a:gd name="connsiteY66" fmla="*/ 4021172 h 4275540"/>
              <a:gd name="connsiteX67" fmla="*/ 2404883 w 3898347"/>
              <a:gd name="connsiteY67" fmla="*/ 4024808 h 4275540"/>
              <a:gd name="connsiteX68" fmla="*/ 2373894 w 3898347"/>
              <a:gd name="connsiteY68" fmla="*/ 4023827 h 4275540"/>
              <a:gd name="connsiteX69" fmla="*/ 2297080 w 3898347"/>
              <a:gd name="connsiteY69" fmla="*/ 4040841 h 4275540"/>
              <a:gd name="connsiteX70" fmla="*/ 2170615 w 3898347"/>
              <a:gd name="connsiteY70" fmla="*/ 4077196 h 4275540"/>
              <a:gd name="connsiteX71" fmla="*/ 2143580 w 3898347"/>
              <a:gd name="connsiteY71" fmla="*/ 4083102 h 4275540"/>
              <a:gd name="connsiteX72" fmla="*/ 2119893 w 3898347"/>
              <a:gd name="connsiteY72" fmla="*/ 4080874 h 4275540"/>
              <a:gd name="connsiteX73" fmla="*/ 2114008 w 3898347"/>
              <a:gd name="connsiteY73" fmla="*/ 4073996 h 4275540"/>
              <a:gd name="connsiteX74" fmla="*/ 2099067 w 3898347"/>
              <a:gd name="connsiteY74" fmla="*/ 4076068 h 4275540"/>
              <a:gd name="connsiteX75" fmla="*/ 2095000 w 3898347"/>
              <a:gd name="connsiteY75" fmla="*/ 4075096 h 4275540"/>
              <a:gd name="connsiteX76" fmla="*/ 2071767 w 3898347"/>
              <a:gd name="connsiteY76" fmla="*/ 4071044 h 4275540"/>
              <a:gd name="connsiteX77" fmla="*/ 2024486 w 3898347"/>
              <a:gd name="connsiteY77" fmla="*/ 4100276 h 4275540"/>
              <a:gd name="connsiteX78" fmla="*/ 1964411 w 3898347"/>
              <a:gd name="connsiteY78" fmla="*/ 4105069 h 4275540"/>
              <a:gd name="connsiteX79" fmla="*/ 1739945 w 3898347"/>
              <a:gd name="connsiteY79" fmla="*/ 4171795 h 4275540"/>
              <a:gd name="connsiteX80" fmla="*/ 1610556 w 3898347"/>
              <a:gd name="connsiteY80" fmla="*/ 4167701 h 4275540"/>
              <a:gd name="connsiteX81" fmla="*/ 1553623 w 3898347"/>
              <a:gd name="connsiteY81" fmla="*/ 4236045 h 4275540"/>
              <a:gd name="connsiteX82" fmla="*/ 1548640 w 3898347"/>
              <a:gd name="connsiteY82" fmla="*/ 4238297 h 4275540"/>
              <a:gd name="connsiteX83" fmla="*/ 1530136 w 3898347"/>
              <a:gd name="connsiteY83" fmla="*/ 4227121 h 4275540"/>
              <a:gd name="connsiteX84" fmla="*/ 1508787 w 3898347"/>
              <a:gd name="connsiteY84" fmla="*/ 4234213 h 4275540"/>
              <a:gd name="connsiteX85" fmla="*/ 1488914 w 3898347"/>
              <a:gd name="connsiteY85" fmla="*/ 4241772 h 4275540"/>
              <a:gd name="connsiteX86" fmla="*/ 1488999 w 3898347"/>
              <a:gd name="connsiteY86" fmla="*/ 4251186 h 4275540"/>
              <a:gd name="connsiteX87" fmla="*/ 1475364 w 3898347"/>
              <a:gd name="connsiteY87" fmla="*/ 4248364 h 4275540"/>
              <a:gd name="connsiteX88" fmla="*/ 1457275 w 3898347"/>
              <a:gd name="connsiteY88" fmla="*/ 4252863 h 4275540"/>
              <a:gd name="connsiteX89" fmla="*/ 1448085 w 3898347"/>
              <a:gd name="connsiteY89" fmla="*/ 4248391 h 4275540"/>
              <a:gd name="connsiteX90" fmla="*/ 1315306 w 3898347"/>
              <a:gd name="connsiteY90" fmla="*/ 4237004 h 4275540"/>
              <a:gd name="connsiteX91" fmla="*/ 1272434 w 3898347"/>
              <a:gd name="connsiteY91" fmla="*/ 4244958 h 4275540"/>
              <a:gd name="connsiteX92" fmla="*/ 1231567 w 3898347"/>
              <a:gd name="connsiteY92" fmla="*/ 4219356 h 4275540"/>
              <a:gd name="connsiteX93" fmla="*/ 1216643 w 3898347"/>
              <a:gd name="connsiteY93" fmla="*/ 4229828 h 4275540"/>
              <a:gd name="connsiteX94" fmla="*/ 1214101 w 3898347"/>
              <a:gd name="connsiteY94" fmla="*/ 4231991 h 4275540"/>
              <a:gd name="connsiteX95" fmla="*/ 1203193 w 3898347"/>
              <a:gd name="connsiteY95" fmla="*/ 4232867 h 4275540"/>
              <a:gd name="connsiteX96" fmla="*/ 1201049 w 3898347"/>
              <a:gd name="connsiteY96" fmla="*/ 4242842 h 4275540"/>
              <a:gd name="connsiteX97" fmla="*/ 1185298 w 3898347"/>
              <a:gd name="connsiteY97" fmla="*/ 4251133 h 4275540"/>
              <a:gd name="connsiteX98" fmla="*/ 1164955 w 3898347"/>
              <a:gd name="connsiteY98" fmla="*/ 4250027 h 4275540"/>
              <a:gd name="connsiteX99" fmla="*/ 1067357 w 3898347"/>
              <a:gd name="connsiteY99" fmla="*/ 4233908 h 4275540"/>
              <a:gd name="connsiteX100" fmla="*/ 1009492 w 3898347"/>
              <a:gd name="connsiteY100" fmla="*/ 4230455 h 4275540"/>
              <a:gd name="connsiteX101" fmla="*/ 988345 w 3898347"/>
              <a:gd name="connsiteY101" fmla="*/ 4238880 h 4275540"/>
              <a:gd name="connsiteX102" fmla="*/ 958251 w 3898347"/>
              <a:gd name="connsiteY102" fmla="*/ 4244100 h 4275540"/>
              <a:gd name="connsiteX103" fmla="*/ 905785 w 3898347"/>
              <a:gd name="connsiteY103" fmla="*/ 4260845 h 4275540"/>
              <a:gd name="connsiteX104" fmla="*/ 834176 w 3898347"/>
              <a:gd name="connsiteY104" fmla="*/ 4270241 h 4275540"/>
              <a:gd name="connsiteX105" fmla="*/ 778474 w 3898347"/>
              <a:gd name="connsiteY105" fmla="*/ 4235526 h 4275540"/>
              <a:gd name="connsiteX106" fmla="*/ 774418 w 3898347"/>
              <a:gd name="connsiteY106" fmla="*/ 4242583 h 4275540"/>
              <a:gd name="connsiteX107" fmla="*/ 737705 w 3898347"/>
              <a:gd name="connsiteY107" fmla="*/ 4238891 h 4275540"/>
              <a:gd name="connsiteX108" fmla="*/ 605027 w 3898347"/>
              <a:gd name="connsiteY108" fmla="*/ 4175863 h 4275540"/>
              <a:gd name="connsiteX109" fmla="*/ 533391 w 3898347"/>
              <a:gd name="connsiteY109" fmla="*/ 4170035 h 4275540"/>
              <a:gd name="connsiteX110" fmla="*/ 508621 w 3898347"/>
              <a:gd name="connsiteY110" fmla="*/ 4176044 h 4275540"/>
              <a:gd name="connsiteX111" fmla="*/ 467082 w 3898347"/>
              <a:gd name="connsiteY111" fmla="*/ 4185616 h 4275540"/>
              <a:gd name="connsiteX112" fmla="*/ 437646 w 3898347"/>
              <a:gd name="connsiteY112" fmla="*/ 4212658 h 4275540"/>
              <a:gd name="connsiteX113" fmla="*/ 402271 w 3898347"/>
              <a:gd name="connsiteY113" fmla="*/ 4212774 h 4275540"/>
              <a:gd name="connsiteX114" fmla="*/ 391968 w 3898347"/>
              <a:gd name="connsiteY114" fmla="*/ 4187073 h 4275540"/>
              <a:gd name="connsiteX115" fmla="*/ 354806 w 3898347"/>
              <a:gd name="connsiteY115" fmla="*/ 4195545 h 4275540"/>
              <a:gd name="connsiteX116" fmla="*/ 298662 w 3898347"/>
              <a:gd name="connsiteY116" fmla="*/ 4211227 h 4275540"/>
              <a:gd name="connsiteX117" fmla="*/ 265740 w 3898347"/>
              <a:gd name="connsiteY117" fmla="*/ 4213623 h 4275540"/>
              <a:gd name="connsiteX118" fmla="*/ 176403 w 3898347"/>
              <a:gd name="connsiteY118" fmla="*/ 4227393 h 4275540"/>
              <a:gd name="connsiteX119" fmla="*/ 82528 w 3898347"/>
              <a:gd name="connsiteY119" fmla="*/ 4275540 h 4275540"/>
              <a:gd name="connsiteX120" fmla="*/ 19464 w 3898347"/>
              <a:gd name="connsiteY120" fmla="*/ 4256103 h 4275540"/>
              <a:gd name="connsiteX121" fmla="*/ 0 w 3898347"/>
              <a:gd name="connsiteY121" fmla="*/ 4221939 h 4275540"/>
              <a:gd name="connsiteX122" fmla="*/ 0 w 3898347"/>
              <a:gd name="connsiteY122" fmla="*/ 15850 h 4275540"/>
              <a:gd name="connsiteX123" fmla="*/ 3898347 w 3898347"/>
              <a:gd name="connsiteY123"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090188 w 3898347"/>
              <a:gd name="connsiteY41" fmla="*/ 3855036 h 4275540"/>
              <a:gd name="connsiteX42" fmla="*/ 3031422 w 3898347"/>
              <a:gd name="connsiteY42" fmla="*/ 3858298 h 4275540"/>
              <a:gd name="connsiteX43" fmla="*/ 2996288 w 3898347"/>
              <a:gd name="connsiteY43" fmla="*/ 3860020 h 4275540"/>
              <a:gd name="connsiteX44" fmla="*/ 2901661 w 3898347"/>
              <a:gd name="connsiteY44" fmla="*/ 3882243 h 4275540"/>
              <a:gd name="connsiteX45" fmla="*/ 2782141 w 3898347"/>
              <a:gd name="connsiteY45" fmla="*/ 3932983 h 4275540"/>
              <a:gd name="connsiteX46" fmla="*/ 2749597 w 3898347"/>
              <a:gd name="connsiteY46" fmla="*/ 3956746 h 4275540"/>
              <a:gd name="connsiteX47" fmla="*/ 2730493 w 3898347"/>
              <a:gd name="connsiteY47" fmla="*/ 3955236 h 4275540"/>
              <a:gd name="connsiteX48" fmla="*/ 2707507 w 3898347"/>
              <a:gd name="connsiteY48" fmla="*/ 3947771 h 4275540"/>
              <a:gd name="connsiteX49" fmla="*/ 2701937 w 3898347"/>
              <a:gd name="connsiteY49" fmla="*/ 3950565 h 4275540"/>
              <a:gd name="connsiteX50" fmla="*/ 2679435 w 3898347"/>
              <a:gd name="connsiteY50" fmla="*/ 3949768 h 4275540"/>
              <a:gd name="connsiteX51" fmla="*/ 2667352 w 3898347"/>
              <a:gd name="connsiteY51" fmla="*/ 3942821 h 4275540"/>
              <a:gd name="connsiteX52" fmla="*/ 2657096 w 3898347"/>
              <a:gd name="connsiteY52" fmla="*/ 3953571 h 4275540"/>
              <a:gd name="connsiteX53" fmla="*/ 2655161 w 3898347"/>
              <a:gd name="connsiteY53" fmla="*/ 3962216 h 4275540"/>
              <a:gd name="connsiteX54" fmla="*/ 2638604 w 3898347"/>
              <a:gd name="connsiteY54" fmla="*/ 3955936 h 4275540"/>
              <a:gd name="connsiteX55" fmla="*/ 2626185 w 3898347"/>
              <a:gd name="connsiteY55" fmla="*/ 3962937 h 4275540"/>
              <a:gd name="connsiteX56" fmla="*/ 2614077 w 3898347"/>
              <a:gd name="connsiteY56" fmla="*/ 3955576 h 4275540"/>
              <a:gd name="connsiteX57" fmla="*/ 2609403 w 3898347"/>
              <a:gd name="connsiteY57" fmla="*/ 3956215 h 4275540"/>
              <a:gd name="connsiteX58" fmla="*/ 2597896 w 3898347"/>
              <a:gd name="connsiteY58" fmla="*/ 3958939 h 4275540"/>
              <a:gd name="connsiteX59" fmla="*/ 2578251 w 3898347"/>
              <a:gd name="connsiteY59" fmla="*/ 3965812 h 4275540"/>
              <a:gd name="connsiteX60" fmla="*/ 2571961 w 3898347"/>
              <a:gd name="connsiteY60" fmla="*/ 3966278 h 4275540"/>
              <a:gd name="connsiteX61" fmla="*/ 2559399 w 3898347"/>
              <a:gd name="connsiteY61" fmla="*/ 3979193 h 4275540"/>
              <a:gd name="connsiteX62" fmla="*/ 2533560 w 3898347"/>
              <a:gd name="connsiteY62" fmla="*/ 3988160 h 4275540"/>
              <a:gd name="connsiteX63" fmla="*/ 2515299 w 3898347"/>
              <a:gd name="connsiteY63" fmla="*/ 4016867 h 4275540"/>
              <a:gd name="connsiteX64" fmla="*/ 2513423 w 3898347"/>
              <a:gd name="connsiteY64" fmla="*/ 4018759 h 4275540"/>
              <a:gd name="connsiteX65" fmla="*/ 2482991 w 3898347"/>
              <a:gd name="connsiteY65" fmla="*/ 4012935 h 4275540"/>
              <a:gd name="connsiteX66" fmla="*/ 2446940 w 3898347"/>
              <a:gd name="connsiteY66" fmla="*/ 4021172 h 4275540"/>
              <a:gd name="connsiteX67" fmla="*/ 2404883 w 3898347"/>
              <a:gd name="connsiteY67" fmla="*/ 4024808 h 4275540"/>
              <a:gd name="connsiteX68" fmla="*/ 2373894 w 3898347"/>
              <a:gd name="connsiteY68" fmla="*/ 4023827 h 4275540"/>
              <a:gd name="connsiteX69" fmla="*/ 2297080 w 3898347"/>
              <a:gd name="connsiteY69" fmla="*/ 4040841 h 4275540"/>
              <a:gd name="connsiteX70" fmla="*/ 2170615 w 3898347"/>
              <a:gd name="connsiteY70" fmla="*/ 4077196 h 4275540"/>
              <a:gd name="connsiteX71" fmla="*/ 2143580 w 3898347"/>
              <a:gd name="connsiteY71" fmla="*/ 4083102 h 4275540"/>
              <a:gd name="connsiteX72" fmla="*/ 2119893 w 3898347"/>
              <a:gd name="connsiteY72" fmla="*/ 4080874 h 4275540"/>
              <a:gd name="connsiteX73" fmla="*/ 2114008 w 3898347"/>
              <a:gd name="connsiteY73" fmla="*/ 4073996 h 4275540"/>
              <a:gd name="connsiteX74" fmla="*/ 2099067 w 3898347"/>
              <a:gd name="connsiteY74" fmla="*/ 4076068 h 4275540"/>
              <a:gd name="connsiteX75" fmla="*/ 2095000 w 3898347"/>
              <a:gd name="connsiteY75" fmla="*/ 4075096 h 4275540"/>
              <a:gd name="connsiteX76" fmla="*/ 2071767 w 3898347"/>
              <a:gd name="connsiteY76" fmla="*/ 4071044 h 4275540"/>
              <a:gd name="connsiteX77" fmla="*/ 2024486 w 3898347"/>
              <a:gd name="connsiteY77" fmla="*/ 4100276 h 4275540"/>
              <a:gd name="connsiteX78" fmla="*/ 1964411 w 3898347"/>
              <a:gd name="connsiteY78" fmla="*/ 4105069 h 4275540"/>
              <a:gd name="connsiteX79" fmla="*/ 1739945 w 3898347"/>
              <a:gd name="connsiteY79" fmla="*/ 4171795 h 4275540"/>
              <a:gd name="connsiteX80" fmla="*/ 1610556 w 3898347"/>
              <a:gd name="connsiteY80" fmla="*/ 4167701 h 4275540"/>
              <a:gd name="connsiteX81" fmla="*/ 1553623 w 3898347"/>
              <a:gd name="connsiteY81" fmla="*/ 4236045 h 4275540"/>
              <a:gd name="connsiteX82" fmla="*/ 1548640 w 3898347"/>
              <a:gd name="connsiteY82" fmla="*/ 4238297 h 4275540"/>
              <a:gd name="connsiteX83" fmla="*/ 1530136 w 3898347"/>
              <a:gd name="connsiteY83" fmla="*/ 4227121 h 4275540"/>
              <a:gd name="connsiteX84" fmla="*/ 1508787 w 3898347"/>
              <a:gd name="connsiteY84" fmla="*/ 4234213 h 4275540"/>
              <a:gd name="connsiteX85" fmla="*/ 1488914 w 3898347"/>
              <a:gd name="connsiteY85" fmla="*/ 4241772 h 4275540"/>
              <a:gd name="connsiteX86" fmla="*/ 1488999 w 3898347"/>
              <a:gd name="connsiteY86" fmla="*/ 4251186 h 4275540"/>
              <a:gd name="connsiteX87" fmla="*/ 1475364 w 3898347"/>
              <a:gd name="connsiteY87" fmla="*/ 4248364 h 4275540"/>
              <a:gd name="connsiteX88" fmla="*/ 1457275 w 3898347"/>
              <a:gd name="connsiteY88" fmla="*/ 4252863 h 4275540"/>
              <a:gd name="connsiteX89" fmla="*/ 1448085 w 3898347"/>
              <a:gd name="connsiteY89" fmla="*/ 4248391 h 4275540"/>
              <a:gd name="connsiteX90" fmla="*/ 1315306 w 3898347"/>
              <a:gd name="connsiteY90" fmla="*/ 4237004 h 4275540"/>
              <a:gd name="connsiteX91" fmla="*/ 1272434 w 3898347"/>
              <a:gd name="connsiteY91" fmla="*/ 4244958 h 4275540"/>
              <a:gd name="connsiteX92" fmla="*/ 1231567 w 3898347"/>
              <a:gd name="connsiteY92" fmla="*/ 4219356 h 4275540"/>
              <a:gd name="connsiteX93" fmla="*/ 1216643 w 3898347"/>
              <a:gd name="connsiteY93" fmla="*/ 4229828 h 4275540"/>
              <a:gd name="connsiteX94" fmla="*/ 1214101 w 3898347"/>
              <a:gd name="connsiteY94" fmla="*/ 4231991 h 4275540"/>
              <a:gd name="connsiteX95" fmla="*/ 1203193 w 3898347"/>
              <a:gd name="connsiteY95" fmla="*/ 4232867 h 4275540"/>
              <a:gd name="connsiteX96" fmla="*/ 1201049 w 3898347"/>
              <a:gd name="connsiteY96" fmla="*/ 4242842 h 4275540"/>
              <a:gd name="connsiteX97" fmla="*/ 1185298 w 3898347"/>
              <a:gd name="connsiteY97" fmla="*/ 4251133 h 4275540"/>
              <a:gd name="connsiteX98" fmla="*/ 1164955 w 3898347"/>
              <a:gd name="connsiteY98" fmla="*/ 4250027 h 4275540"/>
              <a:gd name="connsiteX99" fmla="*/ 1067357 w 3898347"/>
              <a:gd name="connsiteY99" fmla="*/ 4233908 h 4275540"/>
              <a:gd name="connsiteX100" fmla="*/ 1009492 w 3898347"/>
              <a:gd name="connsiteY100" fmla="*/ 4230455 h 4275540"/>
              <a:gd name="connsiteX101" fmla="*/ 988345 w 3898347"/>
              <a:gd name="connsiteY101" fmla="*/ 4238880 h 4275540"/>
              <a:gd name="connsiteX102" fmla="*/ 958251 w 3898347"/>
              <a:gd name="connsiteY102" fmla="*/ 4244100 h 4275540"/>
              <a:gd name="connsiteX103" fmla="*/ 905785 w 3898347"/>
              <a:gd name="connsiteY103" fmla="*/ 4260845 h 4275540"/>
              <a:gd name="connsiteX104" fmla="*/ 834176 w 3898347"/>
              <a:gd name="connsiteY104" fmla="*/ 4270241 h 4275540"/>
              <a:gd name="connsiteX105" fmla="*/ 778474 w 3898347"/>
              <a:gd name="connsiteY105" fmla="*/ 4235526 h 4275540"/>
              <a:gd name="connsiteX106" fmla="*/ 774418 w 3898347"/>
              <a:gd name="connsiteY106" fmla="*/ 4242583 h 4275540"/>
              <a:gd name="connsiteX107" fmla="*/ 737705 w 3898347"/>
              <a:gd name="connsiteY107" fmla="*/ 4238891 h 4275540"/>
              <a:gd name="connsiteX108" fmla="*/ 627717 w 3898347"/>
              <a:gd name="connsiteY108" fmla="*/ 4207629 h 4275540"/>
              <a:gd name="connsiteX109" fmla="*/ 533391 w 3898347"/>
              <a:gd name="connsiteY109" fmla="*/ 4170035 h 4275540"/>
              <a:gd name="connsiteX110" fmla="*/ 508621 w 3898347"/>
              <a:gd name="connsiteY110" fmla="*/ 4176044 h 4275540"/>
              <a:gd name="connsiteX111" fmla="*/ 467082 w 3898347"/>
              <a:gd name="connsiteY111" fmla="*/ 4185616 h 4275540"/>
              <a:gd name="connsiteX112" fmla="*/ 437646 w 3898347"/>
              <a:gd name="connsiteY112" fmla="*/ 4212658 h 4275540"/>
              <a:gd name="connsiteX113" fmla="*/ 402271 w 3898347"/>
              <a:gd name="connsiteY113" fmla="*/ 4212774 h 4275540"/>
              <a:gd name="connsiteX114" fmla="*/ 391968 w 3898347"/>
              <a:gd name="connsiteY114" fmla="*/ 4187073 h 4275540"/>
              <a:gd name="connsiteX115" fmla="*/ 354806 w 3898347"/>
              <a:gd name="connsiteY115" fmla="*/ 4195545 h 4275540"/>
              <a:gd name="connsiteX116" fmla="*/ 298662 w 3898347"/>
              <a:gd name="connsiteY116" fmla="*/ 4211227 h 4275540"/>
              <a:gd name="connsiteX117" fmla="*/ 265740 w 3898347"/>
              <a:gd name="connsiteY117" fmla="*/ 4213623 h 4275540"/>
              <a:gd name="connsiteX118" fmla="*/ 176403 w 3898347"/>
              <a:gd name="connsiteY118" fmla="*/ 4227393 h 4275540"/>
              <a:gd name="connsiteX119" fmla="*/ 82528 w 3898347"/>
              <a:gd name="connsiteY119" fmla="*/ 4275540 h 4275540"/>
              <a:gd name="connsiteX120" fmla="*/ 19464 w 3898347"/>
              <a:gd name="connsiteY120" fmla="*/ 4256103 h 4275540"/>
              <a:gd name="connsiteX121" fmla="*/ 0 w 3898347"/>
              <a:gd name="connsiteY121" fmla="*/ 4221939 h 4275540"/>
              <a:gd name="connsiteX122" fmla="*/ 0 w 3898347"/>
              <a:gd name="connsiteY122" fmla="*/ 15850 h 4275540"/>
              <a:gd name="connsiteX123" fmla="*/ 3898347 w 3898347"/>
              <a:gd name="connsiteY123" fmla="*/ 0 h 4275540"/>
              <a:gd name="connsiteX0" fmla="*/ 3898347 w 3898347"/>
              <a:gd name="connsiteY0" fmla="*/ 0 h 4270358"/>
              <a:gd name="connsiteX1" fmla="*/ 3898347 w 3898347"/>
              <a:gd name="connsiteY1" fmla="*/ 3834445 h 4270358"/>
              <a:gd name="connsiteX2" fmla="*/ 3892314 w 3898347"/>
              <a:gd name="connsiteY2" fmla="*/ 3832951 h 4270358"/>
              <a:gd name="connsiteX3" fmla="*/ 3851953 w 3898347"/>
              <a:gd name="connsiteY3" fmla="*/ 3802983 h 4270358"/>
              <a:gd name="connsiteX4" fmla="*/ 3836418 w 3898347"/>
              <a:gd name="connsiteY4" fmla="*/ 3811513 h 4270358"/>
              <a:gd name="connsiteX5" fmla="*/ 3833758 w 3898347"/>
              <a:gd name="connsiteY5" fmla="*/ 3813341 h 4270358"/>
              <a:gd name="connsiteX6" fmla="*/ 3822673 w 3898347"/>
              <a:gd name="connsiteY6" fmla="*/ 3812913 h 4270358"/>
              <a:gd name="connsiteX7" fmla="*/ 3820104 w 3898347"/>
              <a:gd name="connsiteY7" fmla="*/ 3822466 h 4270358"/>
              <a:gd name="connsiteX8" fmla="*/ 3803816 w 3898347"/>
              <a:gd name="connsiteY8" fmla="*/ 3828757 h 4270358"/>
              <a:gd name="connsiteX9" fmla="*/ 3729936 w 3898347"/>
              <a:gd name="connsiteY9" fmla="*/ 3815386 h 4270358"/>
              <a:gd name="connsiteX10" fmla="*/ 3726018 w 3898347"/>
              <a:gd name="connsiteY10" fmla="*/ 3815100 h 4270358"/>
              <a:gd name="connsiteX11" fmla="*/ 3725413 w 3898347"/>
              <a:gd name="connsiteY11" fmla="*/ 3814615 h 4270358"/>
              <a:gd name="connsiteX12" fmla="*/ 3713801 w 3898347"/>
              <a:gd name="connsiteY12" fmla="*/ 3811018 h 4270358"/>
              <a:gd name="connsiteX13" fmla="*/ 3709087 w 3898347"/>
              <a:gd name="connsiteY13" fmla="*/ 3813195 h 4270358"/>
              <a:gd name="connsiteX14" fmla="*/ 3698038 w 3898347"/>
              <a:gd name="connsiteY14" fmla="*/ 3806182 h 4270358"/>
              <a:gd name="connsiteX15" fmla="*/ 3662227 w 3898347"/>
              <a:gd name="connsiteY15" fmla="*/ 3807761 h 4270358"/>
              <a:gd name="connsiteX16" fmla="*/ 3659872 w 3898347"/>
              <a:gd name="connsiteY16" fmla="*/ 3805524 h 4270358"/>
              <a:gd name="connsiteX17" fmla="*/ 3643454 w 3898347"/>
              <a:gd name="connsiteY17" fmla="*/ 3794831 h 4270358"/>
              <a:gd name="connsiteX18" fmla="*/ 3624789 w 3898347"/>
              <a:gd name="connsiteY18" fmla="*/ 3803185 h 4270358"/>
              <a:gd name="connsiteX19" fmla="*/ 3602327 w 3898347"/>
              <a:gd name="connsiteY19" fmla="*/ 3794616 h 4270358"/>
              <a:gd name="connsiteX20" fmla="*/ 3596645 w 3898347"/>
              <a:gd name="connsiteY20" fmla="*/ 3797108 h 4270358"/>
              <a:gd name="connsiteX21" fmla="*/ 3574144 w 3898347"/>
              <a:gd name="connsiteY21" fmla="*/ 3795108 h 4270358"/>
              <a:gd name="connsiteX22" fmla="*/ 3562310 w 3898347"/>
              <a:gd name="connsiteY22" fmla="*/ 3787534 h 4270358"/>
              <a:gd name="connsiteX23" fmla="*/ 3551635 w 3898347"/>
              <a:gd name="connsiteY23" fmla="*/ 3797705 h 4270358"/>
              <a:gd name="connsiteX24" fmla="*/ 3542668 w 3898347"/>
              <a:gd name="connsiteY24" fmla="*/ 3803283 h 4270358"/>
              <a:gd name="connsiteX25" fmla="*/ 3533033 w 3898347"/>
              <a:gd name="connsiteY25" fmla="*/ 3799071 h 4270358"/>
              <a:gd name="connsiteX26" fmla="*/ 3521726 w 3898347"/>
              <a:gd name="connsiteY26" fmla="*/ 3804691 h 4270358"/>
              <a:gd name="connsiteX27" fmla="*/ 3520080 w 3898347"/>
              <a:gd name="connsiteY27" fmla="*/ 3805210 h 4270358"/>
              <a:gd name="connsiteX28" fmla="*/ 3508491 w 3898347"/>
              <a:gd name="connsiteY28" fmla="*/ 3797398 h 4270358"/>
              <a:gd name="connsiteX29" fmla="*/ 3503787 w 3898347"/>
              <a:gd name="connsiteY29" fmla="*/ 3797787 h 4270358"/>
              <a:gd name="connsiteX30" fmla="*/ 3492165 w 3898347"/>
              <a:gd name="connsiteY30" fmla="*/ 3799887 h 4270358"/>
              <a:gd name="connsiteX31" fmla="*/ 3472233 w 3898347"/>
              <a:gd name="connsiteY31" fmla="*/ 3805682 h 4270358"/>
              <a:gd name="connsiteX32" fmla="*/ 3465921 w 3898347"/>
              <a:gd name="connsiteY32" fmla="*/ 3805814 h 4270358"/>
              <a:gd name="connsiteX33" fmla="*/ 3455541 w 3898347"/>
              <a:gd name="connsiteY33" fmla="*/ 3815505 h 4270358"/>
              <a:gd name="connsiteX34" fmla="*/ 3429027 w 3898347"/>
              <a:gd name="connsiteY34" fmla="*/ 3816906 h 4270358"/>
              <a:gd name="connsiteX35" fmla="*/ 3369507 w 3898347"/>
              <a:gd name="connsiteY35" fmla="*/ 3825563 h 4270358"/>
              <a:gd name="connsiteX36" fmla="*/ 3324491 w 3898347"/>
              <a:gd name="connsiteY36" fmla="*/ 3832006 h 4270358"/>
              <a:gd name="connsiteX37" fmla="*/ 3244235 w 3898347"/>
              <a:gd name="connsiteY37" fmla="*/ 3834376 h 4270358"/>
              <a:gd name="connsiteX38" fmla="*/ 3226507 w 3898347"/>
              <a:gd name="connsiteY38" fmla="*/ 3820131 h 4270358"/>
              <a:gd name="connsiteX39" fmla="*/ 3191688 w 3898347"/>
              <a:gd name="connsiteY39" fmla="*/ 3837359 h 4270358"/>
              <a:gd name="connsiteX40" fmla="*/ 3185553 w 3898347"/>
              <a:gd name="connsiteY40" fmla="*/ 3859030 h 4270358"/>
              <a:gd name="connsiteX41" fmla="*/ 3090188 w 3898347"/>
              <a:gd name="connsiteY41" fmla="*/ 3855036 h 4270358"/>
              <a:gd name="connsiteX42" fmla="*/ 3031422 w 3898347"/>
              <a:gd name="connsiteY42" fmla="*/ 3858298 h 4270358"/>
              <a:gd name="connsiteX43" fmla="*/ 2996288 w 3898347"/>
              <a:gd name="connsiteY43" fmla="*/ 3860020 h 4270358"/>
              <a:gd name="connsiteX44" fmla="*/ 2901661 w 3898347"/>
              <a:gd name="connsiteY44" fmla="*/ 3882243 h 4270358"/>
              <a:gd name="connsiteX45" fmla="*/ 2782141 w 3898347"/>
              <a:gd name="connsiteY45" fmla="*/ 3932983 h 4270358"/>
              <a:gd name="connsiteX46" fmla="*/ 2749597 w 3898347"/>
              <a:gd name="connsiteY46" fmla="*/ 3956746 h 4270358"/>
              <a:gd name="connsiteX47" fmla="*/ 2730493 w 3898347"/>
              <a:gd name="connsiteY47" fmla="*/ 3955236 h 4270358"/>
              <a:gd name="connsiteX48" fmla="*/ 2707507 w 3898347"/>
              <a:gd name="connsiteY48" fmla="*/ 3947771 h 4270358"/>
              <a:gd name="connsiteX49" fmla="*/ 2701937 w 3898347"/>
              <a:gd name="connsiteY49" fmla="*/ 3950565 h 4270358"/>
              <a:gd name="connsiteX50" fmla="*/ 2679435 w 3898347"/>
              <a:gd name="connsiteY50" fmla="*/ 3949768 h 4270358"/>
              <a:gd name="connsiteX51" fmla="*/ 2667352 w 3898347"/>
              <a:gd name="connsiteY51" fmla="*/ 3942821 h 4270358"/>
              <a:gd name="connsiteX52" fmla="*/ 2657096 w 3898347"/>
              <a:gd name="connsiteY52" fmla="*/ 3953571 h 4270358"/>
              <a:gd name="connsiteX53" fmla="*/ 2655161 w 3898347"/>
              <a:gd name="connsiteY53" fmla="*/ 3962216 h 4270358"/>
              <a:gd name="connsiteX54" fmla="*/ 2638604 w 3898347"/>
              <a:gd name="connsiteY54" fmla="*/ 3955936 h 4270358"/>
              <a:gd name="connsiteX55" fmla="*/ 2626185 w 3898347"/>
              <a:gd name="connsiteY55" fmla="*/ 3962937 h 4270358"/>
              <a:gd name="connsiteX56" fmla="*/ 2614077 w 3898347"/>
              <a:gd name="connsiteY56" fmla="*/ 3955576 h 4270358"/>
              <a:gd name="connsiteX57" fmla="*/ 2609403 w 3898347"/>
              <a:gd name="connsiteY57" fmla="*/ 3956215 h 4270358"/>
              <a:gd name="connsiteX58" fmla="*/ 2597896 w 3898347"/>
              <a:gd name="connsiteY58" fmla="*/ 3958939 h 4270358"/>
              <a:gd name="connsiteX59" fmla="*/ 2578251 w 3898347"/>
              <a:gd name="connsiteY59" fmla="*/ 3965812 h 4270358"/>
              <a:gd name="connsiteX60" fmla="*/ 2571961 w 3898347"/>
              <a:gd name="connsiteY60" fmla="*/ 3966278 h 4270358"/>
              <a:gd name="connsiteX61" fmla="*/ 2559399 w 3898347"/>
              <a:gd name="connsiteY61" fmla="*/ 3979193 h 4270358"/>
              <a:gd name="connsiteX62" fmla="*/ 2533560 w 3898347"/>
              <a:gd name="connsiteY62" fmla="*/ 3988160 h 4270358"/>
              <a:gd name="connsiteX63" fmla="*/ 2515299 w 3898347"/>
              <a:gd name="connsiteY63" fmla="*/ 4016867 h 4270358"/>
              <a:gd name="connsiteX64" fmla="*/ 2513423 w 3898347"/>
              <a:gd name="connsiteY64" fmla="*/ 4018759 h 4270358"/>
              <a:gd name="connsiteX65" fmla="*/ 2482991 w 3898347"/>
              <a:gd name="connsiteY65" fmla="*/ 4012935 h 4270358"/>
              <a:gd name="connsiteX66" fmla="*/ 2446940 w 3898347"/>
              <a:gd name="connsiteY66" fmla="*/ 4021172 h 4270358"/>
              <a:gd name="connsiteX67" fmla="*/ 2404883 w 3898347"/>
              <a:gd name="connsiteY67" fmla="*/ 4024808 h 4270358"/>
              <a:gd name="connsiteX68" fmla="*/ 2373894 w 3898347"/>
              <a:gd name="connsiteY68" fmla="*/ 4023827 h 4270358"/>
              <a:gd name="connsiteX69" fmla="*/ 2297080 w 3898347"/>
              <a:gd name="connsiteY69" fmla="*/ 4040841 h 4270358"/>
              <a:gd name="connsiteX70" fmla="*/ 2170615 w 3898347"/>
              <a:gd name="connsiteY70" fmla="*/ 4077196 h 4270358"/>
              <a:gd name="connsiteX71" fmla="*/ 2143580 w 3898347"/>
              <a:gd name="connsiteY71" fmla="*/ 4083102 h 4270358"/>
              <a:gd name="connsiteX72" fmla="*/ 2119893 w 3898347"/>
              <a:gd name="connsiteY72" fmla="*/ 4080874 h 4270358"/>
              <a:gd name="connsiteX73" fmla="*/ 2114008 w 3898347"/>
              <a:gd name="connsiteY73" fmla="*/ 4073996 h 4270358"/>
              <a:gd name="connsiteX74" fmla="*/ 2099067 w 3898347"/>
              <a:gd name="connsiteY74" fmla="*/ 4076068 h 4270358"/>
              <a:gd name="connsiteX75" fmla="*/ 2095000 w 3898347"/>
              <a:gd name="connsiteY75" fmla="*/ 4075096 h 4270358"/>
              <a:gd name="connsiteX76" fmla="*/ 2071767 w 3898347"/>
              <a:gd name="connsiteY76" fmla="*/ 4071044 h 4270358"/>
              <a:gd name="connsiteX77" fmla="*/ 2024486 w 3898347"/>
              <a:gd name="connsiteY77" fmla="*/ 4100276 h 4270358"/>
              <a:gd name="connsiteX78" fmla="*/ 1964411 w 3898347"/>
              <a:gd name="connsiteY78" fmla="*/ 4105069 h 4270358"/>
              <a:gd name="connsiteX79" fmla="*/ 1739945 w 3898347"/>
              <a:gd name="connsiteY79" fmla="*/ 4171795 h 4270358"/>
              <a:gd name="connsiteX80" fmla="*/ 1610556 w 3898347"/>
              <a:gd name="connsiteY80" fmla="*/ 4167701 h 4270358"/>
              <a:gd name="connsiteX81" fmla="*/ 1553623 w 3898347"/>
              <a:gd name="connsiteY81" fmla="*/ 4236045 h 4270358"/>
              <a:gd name="connsiteX82" fmla="*/ 1548640 w 3898347"/>
              <a:gd name="connsiteY82" fmla="*/ 4238297 h 4270358"/>
              <a:gd name="connsiteX83" fmla="*/ 1530136 w 3898347"/>
              <a:gd name="connsiteY83" fmla="*/ 4227121 h 4270358"/>
              <a:gd name="connsiteX84" fmla="*/ 1508787 w 3898347"/>
              <a:gd name="connsiteY84" fmla="*/ 4234213 h 4270358"/>
              <a:gd name="connsiteX85" fmla="*/ 1488914 w 3898347"/>
              <a:gd name="connsiteY85" fmla="*/ 4241772 h 4270358"/>
              <a:gd name="connsiteX86" fmla="*/ 1488999 w 3898347"/>
              <a:gd name="connsiteY86" fmla="*/ 4251186 h 4270358"/>
              <a:gd name="connsiteX87" fmla="*/ 1475364 w 3898347"/>
              <a:gd name="connsiteY87" fmla="*/ 4248364 h 4270358"/>
              <a:gd name="connsiteX88" fmla="*/ 1457275 w 3898347"/>
              <a:gd name="connsiteY88" fmla="*/ 4252863 h 4270358"/>
              <a:gd name="connsiteX89" fmla="*/ 1448085 w 3898347"/>
              <a:gd name="connsiteY89" fmla="*/ 4248391 h 4270358"/>
              <a:gd name="connsiteX90" fmla="*/ 1315306 w 3898347"/>
              <a:gd name="connsiteY90" fmla="*/ 4237004 h 4270358"/>
              <a:gd name="connsiteX91" fmla="*/ 1272434 w 3898347"/>
              <a:gd name="connsiteY91" fmla="*/ 4244958 h 4270358"/>
              <a:gd name="connsiteX92" fmla="*/ 1231567 w 3898347"/>
              <a:gd name="connsiteY92" fmla="*/ 4219356 h 4270358"/>
              <a:gd name="connsiteX93" fmla="*/ 1216643 w 3898347"/>
              <a:gd name="connsiteY93" fmla="*/ 4229828 h 4270358"/>
              <a:gd name="connsiteX94" fmla="*/ 1214101 w 3898347"/>
              <a:gd name="connsiteY94" fmla="*/ 4231991 h 4270358"/>
              <a:gd name="connsiteX95" fmla="*/ 1203193 w 3898347"/>
              <a:gd name="connsiteY95" fmla="*/ 4232867 h 4270358"/>
              <a:gd name="connsiteX96" fmla="*/ 1201049 w 3898347"/>
              <a:gd name="connsiteY96" fmla="*/ 4242842 h 4270358"/>
              <a:gd name="connsiteX97" fmla="*/ 1185298 w 3898347"/>
              <a:gd name="connsiteY97" fmla="*/ 4251133 h 4270358"/>
              <a:gd name="connsiteX98" fmla="*/ 1164955 w 3898347"/>
              <a:gd name="connsiteY98" fmla="*/ 4250027 h 4270358"/>
              <a:gd name="connsiteX99" fmla="*/ 1067357 w 3898347"/>
              <a:gd name="connsiteY99" fmla="*/ 4233908 h 4270358"/>
              <a:gd name="connsiteX100" fmla="*/ 1009492 w 3898347"/>
              <a:gd name="connsiteY100" fmla="*/ 4230455 h 4270358"/>
              <a:gd name="connsiteX101" fmla="*/ 988345 w 3898347"/>
              <a:gd name="connsiteY101" fmla="*/ 4238880 h 4270358"/>
              <a:gd name="connsiteX102" fmla="*/ 958251 w 3898347"/>
              <a:gd name="connsiteY102" fmla="*/ 4244100 h 4270358"/>
              <a:gd name="connsiteX103" fmla="*/ 905785 w 3898347"/>
              <a:gd name="connsiteY103" fmla="*/ 4260845 h 4270358"/>
              <a:gd name="connsiteX104" fmla="*/ 834176 w 3898347"/>
              <a:gd name="connsiteY104" fmla="*/ 4270241 h 4270358"/>
              <a:gd name="connsiteX105" fmla="*/ 778474 w 3898347"/>
              <a:gd name="connsiteY105" fmla="*/ 4235526 h 4270358"/>
              <a:gd name="connsiteX106" fmla="*/ 774418 w 3898347"/>
              <a:gd name="connsiteY106" fmla="*/ 4242583 h 4270358"/>
              <a:gd name="connsiteX107" fmla="*/ 737705 w 3898347"/>
              <a:gd name="connsiteY107" fmla="*/ 4238891 h 4270358"/>
              <a:gd name="connsiteX108" fmla="*/ 627717 w 3898347"/>
              <a:gd name="connsiteY108" fmla="*/ 4207629 h 4270358"/>
              <a:gd name="connsiteX109" fmla="*/ 533391 w 3898347"/>
              <a:gd name="connsiteY109" fmla="*/ 4170035 h 4270358"/>
              <a:gd name="connsiteX110" fmla="*/ 508621 w 3898347"/>
              <a:gd name="connsiteY110" fmla="*/ 4176044 h 4270358"/>
              <a:gd name="connsiteX111" fmla="*/ 467082 w 3898347"/>
              <a:gd name="connsiteY111" fmla="*/ 4185616 h 4270358"/>
              <a:gd name="connsiteX112" fmla="*/ 437646 w 3898347"/>
              <a:gd name="connsiteY112" fmla="*/ 4212658 h 4270358"/>
              <a:gd name="connsiteX113" fmla="*/ 402271 w 3898347"/>
              <a:gd name="connsiteY113" fmla="*/ 4212774 h 4270358"/>
              <a:gd name="connsiteX114" fmla="*/ 391968 w 3898347"/>
              <a:gd name="connsiteY114" fmla="*/ 4187073 h 4270358"/>
              <a:gd name="connsiteX115" fmla="*/ 354806 w 3898347"/>
              <a:gd name="connsiteY115" fmla="*/ 4195545 h 4270358"/>
              <a:gd name="connsiteX116" fmla="*/ 298662 w 3898347"/>
              <a:gd name="connsiteY116" fmla="*/ 4211227 h 4270358"/>
              <a:gd name="connsiteX117" fmla="*/ 265740 w 3898347"/>
              <a:gd name="connsiteY117" fmla="*/ 4213623 h 4270358"/>
              <a:gd name="connsiteX118" fmla="*/ 176403 w 3898347"/>
              <a:gd name="connsiteY118" fmla="*/ 4227393 h 4270358"/>
              <a:gd name="connsiteX119" fmla="*/ 82528 w 3898347"/>
              <a:gd name="connsiteY119" fmla="*/ 4243774 h 4270358"/>
              <a:gd name="connsiteX120" fmla="*/ 19464 w 3898347"/>
              <a:gd name="connsiteY120" fmla="*/ 4256103 h 4270358"/>
              <a:gd name="connsiteX121" fmla="*/ 0 w 3898347"/>
              <a:gd name="connsiteY121" fmla="*/ 4221939 h 4270358"/>
              <a:gd name="connsiteX122" fmla="*/ 0 w 3898347"/>
              <a:gd name="connsiteY122" fmla="*/ 15850 h 4270358"/>
              <a:gd name="connsiteX123" fmla="*/ 3898347 w 3898347"/>
              <a:gd name="connsiteY123" fmla="*/ 0 h 4270358"/>
              <a:gd name="connsiteX0" fmla="*/ 3898347 w 3898347"/>
              <a:gd name="connsiteY0" fmla="*/ 0 h 4270358"/>
              <a:gd name="connsiteX1" fmla="*/ 3898347 w 3898347"/>
              <a:gd name="connsiteY1" fmla="*/ 3834445 h 4270358"/>
              <a:gd name="connsiteX2" fmla="*/ 3892314 w 3898347"/>
              <a:gd name="connsiteY2" fmla="*/ 3832951 h 4270358"/>
              <a:gd name="connsiteX3" fmla="*/ 3851953 w 3898347"/>
              <a:gd name="connsiteY3" fmla="*/ 3802983 h 4270358"/>
              <a:gd name="connsiteX4" fmla="*/ 3836418 w 3898347"/>
              <a:gd name="connsiteY4" fmla="*/ 3811513 h 4270358"/>
              <a:gd name="connsiteX5" fmla="*/ 3833758 w 3898347"/>
              <a:gd name="connsiteY5" fmla="*/ 3813341 h 4270358"/>
              <a:gd name="connsiteX6" fmla="*/ 3822673 w 3898347"/>
              <a:gd name="connsiteY6" fmla="*/ 3812913 h 4270358"/>
              <a:gd name="connsiteX7" fmla="*/ 3820104 w 3898347"/>
              <a:gd name="connsiteY7" fmla="*/ 3822466 h 4270358"/>
              <a:gd name="connsiteX8" fmla="*/ 3803816 w 3898347"/>
              <a:gd name="connsiteY8" fmla="*/ 3828757 h 4270358"/>
              <a:gd name="connsiteX9" fmla="*/ 3729936 w 3898347"/>
              <a:gd name="connsiteY9" fmla="*/ 3815386 h 4270358"/>
              <a:gd name="connsiteX10" fmla="*/ 3726018 w 3898347"/>
              <a:gd name="connsiteY10" fmla="*/ 3815100 h 4270358"/>
              <a:gd name="connsiteX11" fmla="*/ 3725413 w 3898347"/>
              <a:gd name="connsiteY11" fmla="*/ 3814615 h 4270358"/>
              <a:gd name="connsiteX12" fmla="*/ 3713801 w 3898347"/>
              <a:gd name="connsiteY12" fmla="*/ 3811018 h 4270358"/>
              <a:gd name="connsiteX13" fmla="*/ 3709087 w 3898347"/>
              <a:gd name="connsiteY13" fmla="*/ 3813195 h 4270358"/>
              <a:gd name="connsiteX14" fmla="*/ 3698038 w 3898347"/>
              <a:gd name="connsiteY14" fmla="*/ 3806182 h 4270358"/>
              <a:gd name="connsiteX15" fmla="*/ 3662227 w 3898347"/>
              <a:gd name="connsiteY15" fmla="*/ 3807761 h 4270358"/>
              <a:gd name="connsiteX16" fmla="*/ 3659872 w 3898347"/>
              <a:gd name="connsiteY16" fmla="*/ 3805524 h 4270358"/>
              <a:gd name="connsiteX17" fmla="*/ 3643454 w 3898347"/>
              <a:gd name="connsiteY17" fmla="*/ 3794831 h 4270358"/>
              <a:gd name="connsiteX18" fmla="*/ 3624789 w 3898347"/>
              <a:gd name="connsiteY18" fmla="*/ 3803185 h 4270358"/>
              <a:gd name="connsiteX19" fmla="*/ 3602327 w 3898347"/>
              <a:gd name="connsiteY19" fmla="*/ 3794616 h 4270358"/>
              <a:gd name="connsiteX20" fmla="*/ 3596645 w 3898347"/>
              <a:gd name="connsiteY20" fmla="*/ 3797108 h 4270358"/>
              <a:gd name="connsiteX21" fmla="*/ 3574144 w 3898347"/>
              <a:gd name="connsiteY21" fmla="*/ 3795108 h 4270358"/>
              <a:gd name="connsiteX22" fmla="*/ 3562310 w 3898347"/>
              <a:gd name="connsiteY22" fmla="*/ 3787534 h 4270358"/>
              <a:gd name="connsiteX23" fmla="*/ 3551635 w 3898347"/>
              <a:gd name="connsiteY23" fmla="*/ 3797705 h 4270358"/>
              <a:gd name="connsiteX24" fmla="*/ 3542668 w 3898347"/>
              <a:gd name="connsiteY24" fmla="*/ 3803283 h 4270358"/>
              <a:gd name="connsiteX25" fmla="*/ 3533033 w 3898347"/>
              <a:gd name="connsiteY25" fmla="*/ 3799071 h 4270358"/>
              <a:gd name="connsiteX26" fmla="*/ 3521726 w 3898347"/>
              <a:gd name="connsiteY26" fmla="*/ 3804691 h 4270358"/>
              <a:gd name="connsiteX27" fmla="*/ 3520080 w 3898347"/>
              <a:gd name="connsiteY27" fmla="*/ 3805210 h 4270358"/>
              <a:gd name="connsiteX28" fmla="*/ 3508491 w 3898347"/>
              <a:gd name="connsiteY28" fmla="*/ 3797398 h 4270358"/>
              <a:gd name="connsiteX29" fmla="*/ 3503787 w 3898347"/>
              <a:gd name="connsiteY29" fmla="*/ 3797787 h 4270358"/>
              <a:gd name="connsiteX30" fmla="*/ 3492165 w 3898347"/>
              <a:gd name="connsiteY30" fmla="*/ 3799887 h 4270358"/>
              <a:gd name="connsiteX31" fmla="*/ 3472233 w 3898347"/>
              <a:gd name="connsiteY31" fmla="*/ 3805682 h 4270358"/>
              <a:gd name="connsiteX32" fmla="*/ 3465921 w 3898347"/>
              <a:gd name="connsiteY32" fmla="*/ 3805814 h 4270358"/>
              <a:gd name="connsiteX33" fmla="*/ 3455541 w 3898347"/>
              <a:gd name="connsiteY33" fmla="*/ 3815505 h 4270358"/>
              <a:gd name="connsiteX34" fmla="*/ 3429027 w 3898347"/>
              <a:gd name="connsiteY34" fmla="*/ 3816906 h 4270358"/>
              <a:gd name="connsiteX35" fmla="*/ 3369507 w 3898347"/>
              <a:gd name="connsiteY35" fmla="*/ 3825563 h 4270358"/>
              <a:gd name="connsiteX36" fmla="*/ 3324491 w 3898347"/>
              <a:gd name="connsiteY36" fmla="*/ 3832006 h 4270358"/>
              <a:gd name="connsiteX37" fmla="*/ 3244235 w 3898347"/>
              <a:gd name="connsiteY37" fmla="*/ 3834376 h 4270358"/>
              <a:gd name="connsiteX38" fmla="*/ 3226507 w 3898347"/>
              <a:gd name="connsiteY38" fmla="*/ 3820131 h 4270358"/>
              <a:gd name="connsiteX39" fmla="*/ 3191688 w 3898347"/>
              <a:gd name="connsiteY39" fmla="*/ 3837359 h 4270358"/>
              <a:gd name="connsiteX40" fmla="*/ 3153779 w 3898347"/>
              <a:gd name="connsiteY40" fmla="*/ 3848439 h 4270358"/>
              <a:gd name="connsiteX41" fmla="*/ 3090188 w 3898347"/>
              <a:gd name="connsiteY41" fmla="*/ 3855036 h 4270358"/>
              <a:gd name="connsiteX42" fmla="*/ 3031422 w 3898347"/>
              <a:gd name="connsiteY42" fmla="*/ 3858298 h 4270358"/>
              <a:gd name="connsiteX43" fmla="*/ 2996288 w 3898347"/>
              <a:gd name="connsiteY43" fmla="*/ 3860020 h 4270358"/>
              <a:gd name="connsiteX44" fmla="*/ 2901661 w 3898347"/>
              <a:gd name="connsiteY44" fmla="*/ 3882243 h 4270358"/>
              <a:gd name="connsiteX45" fmla="*/ 2782141 w 3898347"/>
              <a:gd name="connsiteY45" fmla="*/ 3932983 h 4270358"/>
              <a:gd name="connsiteX46" fmla="*/ 2749597 w 3898347"/>
              <a:gd name="connsiteY46" fmla="*/ 3956746 h 4270358"/>
              <a:gd name="connsiteX47" fmla="*/ 2730493 w 3898347"/>
              <a:gd name="connsiteY47" fmla="*/ 3955236 h 4270358"/>
              <a:gd name="connsiteX48" fmla="*/ 2707507 w 3898347"/>
              <a:gd name="connsiteY48" fmla="*/ 3947771 h 4270358"/>
              <a:gd name="connsiteX49" fmla="*/ 2701937 w 3898347"/>
              <a:gd name="connsiteY49" fmla="*/ 3950565 h 4270358"/>
              <a:gd name="connsiteX50" fmla="*/ 2679435 w 3898347"/>
              <a:gd name="connsiteY50" fmla="*/ 3949768 h 4270358"/>
              <a:gd name="connsiteX51" fmla="*/ 2667352 w 3898347"/>
              <a:gd name="connsiteY51" fmla="*/ 3942821 h 4270358"/>
              <a:gd name="connsiteX52" fmla="*/ 2657096 w 3898347"/>
              <a:gd name="connsiteY52" fmla="*/ 3953571 h 4270358"/>
              <a:gd name="connsiteX53" fmla="*/ 2655161 w 3898347"/>
              <a:gd name="connsiteY53" fmla="*/ 3962216 h 4270358"/>
              <a:gd name="connsiteX54" fmla="*/ 2638604 w 3898347"/>
              <a:gd name="connsiteY54" fmla="*/ 3955936 h 4270358"/>
              <a:gd name="connsiteX55" fmla="*/ 2626185 w 3898347"/>
              <a:gd name="connsiteY55" fmla="*/ 3962937 h 4270358"/>
              <a:gd name="connsiteX56" fmla="*/ 2614077 w 3898347"/>
              <a:gd name="connsiteY56" fmla="*/ 3955576 h 4270358"/>
              <a:gd name="connsiteX57" fmla="*/ 2609403 w 3898347"/>
              <a:gd name="connsiteY57" fmla="*/ 3956215 h 4270358"/>
              <a:gd name="connsiteX58" fmla="*/ 2597896 w 3898347"/>
              <a:gd name="connsiteY58" fmla="*/ 3958939 h 4270358"/>
              <a:gd name="connsiteX59" fmla="*/ 2578251 w 3898347"/>
              <a:gd name="connsiteY59" fmla="*/ 3965812 h 4270358"/>
              <a:gd name="connsiteX60" fmla="*/ 2571961 w 3898347"/>
              <a:gd name="connsiteY60" fmla="*/ 3966278 h 4270358"/>
              <a:gd name="connsiteX61" fmla="*/ 2559399 w 3898347"/>
              <a:gd name="connsiteY61" fmla="*/ 3979193 h 4270358"/>
              <a:gd name="connsiteX62" fmla="*/ 2533560 w 3898347"/>
              <a:gd name="connsiteY62" fmla="*/ 3988160 h 4270358"/>
              <a:gd name="connsiteX63" fmla="*/ 2515299 w 3898347"/>
              <a:gd name="connsiteY63" fmla="*/ 4016867 h 4270358"/>
              <a:gd name="connsiteX64" fmla="*/ 2513423 w 3898347"/>
              <a:gd name="connsiteY64" fmla="*/ 4018759 h 4270358"/>
              <a:gd name="connsiteX65" fmla="*/ 2482991 w 3898347"/>
              <a:gd name="connsiteY65" fmla="*/ 4012935 h 4270358"/>
              <a:gd name="connsiteX66" fmla="*/ 2446940 w 3898347"/>
              <a:gd name="connsiteY66" fmla="*/ 4021172 h 4270358"/>
              <a:gd name="connsiteX67" fmla="*/ 2404883 w 3898347"/>
              <a:gd name="connsiteY67" fmla="*/ 4024808 h 4270358"/>
              <a:gd name="connsiteX68" fmla="*/ 2373894 w 3898347"/>
              <a:gd name="connsiteY68" fmla="*/ 4023827 h 4270358"/>
              <a:gd name="connsiteX69" fmla="*/ 2297080 w 3898347"/>
              <a:gd name="connsiteY69" fmla="*/ 4040841 h 4270358"/>
              <a:gd name="connsiteX70" fmla="*/ 2170615 w 3898347"/>
              <a:gd name="connsiteY70" fmla="*/ 4077196 h 4270358"/>
              <a:gd name="connsiteX71" fmla="*/ 2143580 w 3898347"/>
              <a:gd name="connsiteY71" fmla="*/ 4083102 h 4270358"/>
              <a:gd name="connsiteX72" fmla="*/ 2119893 w 3898347"/>
              <a:gd name="connsiteY72" fmla="*/ 4080874 h 4270358"/>
              <a:gd name="connsiteX73" fmla="*/ 2114008 w 3898347"/>
              <a:gd name="connsiteY73" fmla="*/ 4073996 h 4270358"/>
              <a:gd name="connsiteX74" fmla="*/ 2099067 w 3898347"/>
              <a:gd name="connsiteY74" fmla="*/ 4076068 h 4270358"/>
              <a:gd name="connsiteX75" fmla="*/ 2095000 w 3898347"/>
              <a:gd name="connsiteY75" fmla="*/ 4075096 h 4270358"/>
              <a:gd name="connsiteX76" fmla="*/ 2071767 w 3898347"/>
              <a:gd name="connsiteY76" fmla="*/ 4071044 h 4270358"/>
              <a:gd name="connsiteX77" fmla="*/ 2024486 w 3898347"/>
              <a:gd name="connsiteY77" fmla="*/ 4100276 h 4270358"/>
              <a:gd name="connsiteX78" fmla="*/ 1964411 w 3898347"/>
              <a:gd name="connsiteY78" fmla="*/ 4105069 h 4270358"/>
              <a:gd name="connsiteX79" fmla="*/ 1739945 w 3898347"/>
              <a:gd name="connsiteY79" fmla="*/ 4171795 h 4270358"/>
              <a:gd name="connsiteX80" fmla="*/ 1610556 w 3898347"/>
              <a:gd name="connsiteY80" fmla="*/ 4167701 h 4270358"/>
              <a:gd name="connsiteX81" fmla="*/ 1553623 w 3898347"/>
              <a:gd name="connsiteY81" fmla="*/ 4236045 h 4270358"/>
              <a:gd name="connsiteX82" fmla="*/ 1548640 w 3898347"/>
              <a:gd name="connsiteY82" fmla="*/ 4238297 h 4270358"/>
              <a:gd name="connsiteX83" fmla="*/ 1530136 w 3898347"/>
              <a:gd name="connsiteY83" fmla="*/ 4227121 h 4270358"/>
              <a:gd name="connsiteX84" fmla="*/ 1508787 w 3898347"/>
              <a:gd name="connsiteY84" fmla="*/ 4234213 h 4270358"/>
              <a:gd name="connsiteX85" fmla="*/ 1488914 w 3898347"/>
              <a:gd name="connsiteY85" fmla="*/ 4241772 h 4270358"/>
              <a:gd name="connsiteX86" fmla="*/ 1488999 w 3898347"/>
              <a:gd name="connsiteY86" fmla="*/ 4251186 h 4270358"/>
              <a:gd name="connsiteX87" fmla="*/ 1475364 w 3898347"/>
              <a:gd name="connsiteY87" fmla="*/ 4248364 h 4270358"/>
              <a:gd name="connsiteX88" fmla="*/ 1457275 w 3898347"/>
              <a:gd name="connsiteY88" fmla="*/ 4252863 h 4270358"/>
              <a:gd name="connsiteX89" fmla="*/ 1448085 w 3898347"/>
              <a:gd name="connsiteY89" fmla="*/ 4248391 h 4270358"/>
              <a:gd name="connsiteX90" fmla="*/ 1315306 w 3898347"/>
              <a:gd name="connsiteY90" fmla="*/ 4237004 h 4270358"/>
              <a:gd name="connsiteX91" fmla="*/ 1272434 w 3898347"/>
              <a:gd name="connsiteY91" fmla="*/ 4244958 h 4270358"/>
              <a:gd name="connsiteX92" fmla="*/ 1231567 w 3898347"/>
              <a:gd name="connsiteY92" fmla="*/ 4219356 h 4270358"/>
              <a:gd name="connsiteX93" fmla="*/ 1216643 w 3898347"/>
              <a:gd name="connsiteY93" fmla="*/ 4229828 h 4270358"/>
              <a:gd name="connsiteX94" fmla="*/ 1214101 w 3898347"/>
              <a:gd name="connsiteY94" fmla="*/ 4231991 h 4270358"/>
              <a:gd name="connsiteX95" fmla="*/ 1203193 w 3898347"/>
              <a:gd name="connsiteY95" fmla="*/ 4232867 h 4270358"/>
              <a:gd name="connsiteX96" fmla="*/ 1201049 w 3898347"/>
              <a:gd name="connsiteY96" fmla="*/ 4242842 h 4270358"/>
              <a:gd name="connsiteX97" fmla="*/ 1185298 w 3898347"/>
              <a:gd name="connsiteY97" fmla="*/ 4251133 h 4270358"/>
              <a:gd name="connsiteX98" fmla="*/ 1164955 w 3898347"/>
              <a:gd name="connsiteY98" fmla="*/ 4250027 h 4270358"/>
              <a:gd name="connsiteX99" fmla="*/ 1067357 w 3898347"/>
              <a:gd name="connsiteY99" fmla="*/ 4233908 h 4270358"/>
              <a:gd name="connsiteX100" fmla="*/ 1009492 w 3898347"/>
              <a:gd name="connsiteY100" fmla="*/ 4230455 h 4270358"/>
              <a:gd name="connsiteX101" fmla="*/ 988345 w 3898347"/>
              <a:gd name="connsiteY101" fmla="*/ 4238880 h 4270358"/>
              <a:gd name="connsiteX102" fmla="*/ 958251 w 3898347"/>
              <a:gd name="connsiteY102" fmla="*/ 4244100 h 4270358"/>
              <a:gd name="connsiteX103" fmla="*/ 905785 w 3898347"/>
              <a:gd name="connsiteY103" fmla="*/ 4260845 h 4270358"/>
              <a:gd name="connsiteX104" fmla="*/ 834176 w 3898347"/>
              <a:gd name="connsiteY104" fmla="*/ 4270241 h 4270358"/>
              <a:gd name="connsiteX105" fmla="*/ 778474 w 3898347"/>
              <a:gd name="connsiteY105" fmla="*/ 4235526 h 4270358"/>
              <a:gd name="connsiteX106" fmla="*/ 774418 w 3898347"/>
              <a:gd name="connsiteY106" fmla="*/ 4242583 h 4270358"/>
              <a:gd name="connsiteX107" fmla="*/ 737705 w 3898347"/>
              <a:gd name="connsiteY107" fmla="*/ 4238891 h 4270358"/>
              <a:gd name="connsiteX108" fmla="*/ 627717 w 3898347"/>
              <a:gd name="connsiteY108" fmla="*/ 4207629 h 4270358"/>
              <a:gd name="connsiteX109" fmla="*/ 533391 w 3898347"/>
              <a:gd name="connsiteY109" fmla="*/ 4170035 h 4270358"/>
              <a:gd name="connsiteX110" fmla="*/ 508621 w 3898347"/>
              <a:gd name="connsiteY110" fmla="*/ 4176044 h 4270358"/>
              <a:gd name="connsiteX111" fmla="*/ 467082 w 3898347"/>
              <a:gd name="connsiteY111" fmla="*/ 4185616 h 4270358"/>
              <a:gd name="connsiteX112" fmla="*/ 437646 w 3898347"/>
              <a:gd name="connsiteY112" fmla="*/ 4212658 h 4270358"/>
              <a:gd name="connsiteX113" fmla="*/ 402271 w 3898347"/>
              <a:gd name="connsiteY113" fmla="*/ 4212774 h 4270358"/>
              <a:gd name="connsiteX114" fmla="*/ 391968 w 3898347"/>
              <a:gd name="connsiteY114" fmla="*/ 4187073 h 4270358"/>
              <a:gd name="connsiteX115" fmla="*/ 354806 w 3898347"/>
              <a:gd name="connsiteY115" fmla="*/ 4195545 h 4270358"/>
              <a:gd name="connsiteX116" fmla="*/ 298662 w 3898347"/>
              <a:gd name="connsiteY116" fmla="*/ 4211227 h 4270358"/>
              <a:gd name="connsiteX117" fmla="*/ 265740 w 3898347"/>
              <a:gd name="connsiteY117" fmla="*/ 4213623 h 4270358"/>
              <a:gd name="connsiteX118" fmla="*/ 176403 w 3898347"/>
              <a:gd name="connsiteY118" fmla="*/ 4227393 h 4270358"/>
              <a:gd name="connsiteX119" fmla="*/ 82528 w 3898347"/>
              <a:gd name="connsiteY119" fmla="*/ 4243774 h 4270358"/>
              <a:gd name="connsiteX120" fmla="*/ 19464 w 3898347"/>
              <a:gd name="connsiteY120" fmla="*/ 4256103 h 4270358"/>
              <a:gd name="connsiteX121" fmla="*/ 0 w 3898347"/>
              <a:gd name="connsiteY121" fmla="*/ 4221939 h 4270358"/>
              <a:gd name="connsiteX122" fmla="*/ 0 w 3898347"/>
              <a:gd name="connsiteY122" fmla="*/ 15850 h 4270358"/>
              <a:gd name="connsiteX123" fmla="*/ 3898347 w 3898347"/>
              <a:gd name="connsiteY123" fmla="*/ 0 h 4270358"/>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33391 w 3898347"/>
              <a:gd name="connsiteY109" fmla="*/ 4170035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54806 w 3898347"/>
              <a:gd name="connsiteY115" fmla="*/ 4195545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54806 w 3898347"/>
              <a:gd name="connsiteY115" fmla="*/ 4195545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10556 w 3898347"/>
              <a:gd name="connsiteY80" fmla="*/ 4167701 h 4291255"/>
              <a:gd name="connsiteX81" fmla="*/ 1553623 w 3898347"/>
              <a:gd name="connsiteY81" fmla="*/ 4236045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10556 w 3898347"/>
              <a:gd name="connsiteY80" fmla="*/ 4167701 h 4291255"/>
              <a:gd name="connsiteX81" fmla="*/ 1564215 w 3898347"/>
              <a:gd name="connsiteY81" fmla="*/ 4190149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42330 w 3898347"/>
              <a:gd name="connsiteY80" fmla="*/ 4174762 h 4291255"/>
              <a:gd name="connsiteX81" fmla="*/ 1564215 w 3898347"/>
              <a:gd name="connsiteY81" fmla="*/ 4190149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64215 w 3898347"/>
              <a:gd name="connsiteY81" fmla="*/ 419014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8105 w 3898347"/>
              <a:gd name="connsiteY109" fmla="*/ 4191218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98748 w 3898347"/>
              <a:gd name="connsiteY91" fmla="*/ 4241669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98748 w 3898347"/>
              <a:gd name="connsiteY91" fmla="*/ 4241669 h 4260845"/>
              <a:gd name="connsiteX92" fmla="*/ 1251302 w 3898347"/>
              <a:gd name="connsiteY92" fmla="*/ 4232513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88999 w 3898347"/>
              <a:gd name="connsiteY86" fmla="*/ 4251186 h 4256103"/>
              <a:gd name="connsiteX87" fmla="*/ 1475364 w 3898347"/>
              <a:gd name="connsiteY87" fmla="*/ 4248364 h 4256103"/>
              <a:gd name="connsiteX88" fmla="*/ 1444118 w 3898347"/>
              <a:gd name="connsiteY88" fmla="*/ 4246285 h 4256103"/>
              <a:gd name="connsiteX89" fmla="*/ 1405326 w 3898347"/>
              <a:gd name="connsiteY89" fmla="*/ 4248391 h 4256103"/>
              <a:gd name="connsiteX90" fmla="*/ 1344909 w 3898347"/>
              <a:gd name="connsiteY90" fmla="*/ 4237004 h 4256103"/>
              <a:gd name="connsiteX91" fmla="*/ 1298748 w 3898347"/>
              <a:gd name="connsiteY91" fmla="*/ 4241669 h 4256103"/>
              <a:gd name="connsiteX92" fmla="*/ 1251302 w 3898347"/>
              <a:gd name="connsiteY92" fmla="*/ 4232513 h 4256103"/>
              <a:gd name="connsiteX93" fmla="*/ 1216643 w 3898347"/>
              <a:gd name="connsiteY93" fmla="*/ 4229828 h 4256103"/>
              <a:gd name="connsiteX94" fmla="*/ 1214101 w 3898347"/>
              <a:gd name="connsiteY94" fmla="*/ 4231991 h 4256103"/>
              <a:gd name="connsiteX95" fmla="*/ 1203193 w 3898347"/>
              <a:gd name="connsiteY95" fmla="*/ 4232867 h 4256103"/>
              <a:gd name="connsiteX96" fmla="*/ 1201049 w 3898347"/>
              <a:gd name="connsiteY96" fmla="*/ 4242842 h 4256103"/>
              <a:gd name="connsiteX97" fmla="*/ 1185298 w 3898347"/>
              <a:gd name="connsiteY97" fmla="*/ 4251133 h 4256103"/>
              <a:gd name="connsiteX98" fmla="*/ 1164955 w 3898347"/>
              <a:gd name="connsiteY98" fmla="*/ 4250027 h 4256103"/>
              <a:gd name="connsiteX99" fmla="*/ 1067357 w 3898347"/>
              <a:gd name="connsiteY99" fmla="*/ 4233908 h 4256103"/>
              <a:gd name="connsiteX100" fmla="*/ 1009492 w 3898347"/>
              <a:gd name="connsiteY100" fmla="*/ 4230455 h 4256103"/>
              <a:gd name="connsiteX101" fmla="*/ 988345 w 3898347"/>
              <a:gd name="connsiteY101" fmla="*/ 4238880 h 4256103"/>
              <a:gd name="connsiteX102" fmla="*/ 958251 w 3898347"/>
              <a:gd name="connsiteY102" fmla="*/ 4244100 h 4256103"/>
              <a:gd name="connsiteX103" fmla="*/ 899207 w 3898347"/>
              <a:gd name="connsiteY103" fmla="*/ 4247688 h 4256103"/>
              <a:gd name="connsiteX104" fmla="*/ 837706 w 3898347"/>
              <a:gd name="connsiteY104" fmla="*/ 4245528 h 4256103"/>
              <a:gd name="connsiteX105" fmla="*/ 778474 w 3898347"/>
              <a:gd name="connsiteY105" fmla="*/ 4235526 h 4256103"/>
              <a:gd name="connsiteX106" fmla="*/ 774418 w 3898347"/>
              <a:gd name="connsiteY106" fmla="*/ 4242583 h 4256103"/>
              <a:gd name="connsiteX107" fmla="*/ 737705 w 3898347"/>
              <a:gd name="connsiteY107" fmla="*/ 4238891 h 4256103"/>
              <a:gd name="connsiteX108" fmla="*/ 641839 w 3898347"/>
              <a:gd name="connsiteY108" fmla="*/ 4211160 h 4256103"/>
              <a:gd name="connsiteX109" fmla="*/ 558105 w 3898347"/>
              <a:gd name="connsiteY109" fmla="*/ 4191218 h 4256103"/>
              <a:gd name="connsiteX110" fmla="*/ 515682 w 3898347"/>
              <a:gd name="connsiteY110" fmla="*/ 4193696 h 4256103"/>
              <a:gd name="connsiteX111" fmla="*/ 467082 w 3898347"/>
              <a:gd name="connsiteY111" fmla="*/ 4185616 h 4256103"/>
              <a:gd name="connsiteX112" fmla="*/ 437646 w 3898347"/>
              <a:gd name="connsiteY112" fmla="*/ 4212658 h 4256103"/>
              <a:gd name="connsiteX113" fmla="*/ 402271 w 3898347"/>
              <a:gd name="connsiteY113" fmla="*/ 4212774 h 4256103"/>
              <a:gd name="connsiteX114" fmla="*/ 384907 w 3898347"/>
              <a:gd name="connsiteY114" fmla="*/ 4201195 h 4256103"/>
              <a:gd name="connsiteX115" fmla="*/ 337154 w 3898347"/>
              <a:gd name="connsiteY115" fmla="*/ 4206136 h 4256103"/>
              <a:gd name="connsiteX116" fmla="*/ 298662 w 3898347"/>
              <a:gd name="connsiteY116" fmla="*/ 4211227 h 4256103"/>
              <a:gd name="connsiteX117" fmla="*/ 265740 w 3898347"/>
              <a:gd name="connsiteY117" fmla="*/ 4213623 h 4256103"/>
              <a:gd name="connsiteX118" fmla="*/ 176403 w 3898347"/>
              <a:gd name="connsiteY118" fmla="*/ 4227393 h 4256103"/>
              <a:gd name="connsiteX119" fmla="*/ 82528 w 3898347"/>
              <a:gd name="connsiteY119" fmla="*/ 4243774 h 4256103"/>
              <a:gd name="connsiteX120" fmla="*/ 19464 w 3898347"/>
              <a:gd name="connsiteY120" fmla="*/ 4256103 h 4256103"/>
              <a:gd name="connsiteX121" fmla="*/ 0 w 3898347"/>
              <a:gd name="connsiteY121" fmla="*/ 4221939 h 4256103"/>
              <a:gd name="connsiteX122" fmla="*/ 0 w 3898347"/>
              <a:gd name="connsiteY122" fmla="*/ 15850 h 4256103"/>
              <a:gd name="connsiteX123" fmla="*/ 3898347 w 3898347"/>
              <a:gd name="connsiteY123"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75364 w 3898347"/>
              <a:gd name="connsiteY86" fmla="*/ 4248364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16140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79157 w 3898347"/>
              <a:gd name="connsiteY2" fmla="*/ 3836240 h 4256103"/>
              <a:gd name="connsiteX3" fmla="*/ 3851953 w 3898347"/>
              <a:gd name="connsiteY3" fmla="*/ 3816140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3898347" h="4256103">
                <a:moveTo>
                  <a:pt x="3898347" y="0"/>
                </a:moveTo>
                <a:lnTo>
                  <a:pt x="3898347" y="3834445"/>
                </a:lnTo>
                <a:lnTo>
                  <a:pt x="3879157" y="3836240"/>
                </a:lnTo>
                <a:cubicBezTo>
                  <a:pt x="3885307" y="3798226"/>
                  <a:pt x="3856203" y="3861184"/>
                  <a:pt x="3851953" y="3816140"/>
                </a:cubicBezTo>
                <a:cubicBezTo>
                  <a:pt x="3846568" y="3817958"/>
                  <a:pt x="3841484" y="3807983"/>
                  <a:pt x="3836418" y="3811513"/>
                </a:cubicBezTo>
                <a:lnTo>
                  <a:pt x="3833758" y="3813341"/>
                </a:lnTo>
                <a:lnTo>
                  <a:pt x="3822673" y="3812913"/>
                </a:lnTo>
                <a:lnTo>
                  <a:pt x="3820104" y="3822466"/>
                </a:lnTo>
                <a:lnTo>
                  <a:pt x="3777502" y="3828757"/>
                </a:lnTo>
                <a:cubicBezTo>
                  <a:pt x="3762474" y="3827577"/>
                  <a:pt x="3742902" y="3817662"/>
                  <a:pt x="3729936" y="3815386"/>
                </a:cubicBezTo>
                <a:lnTo>
                  <a:pt x="3726018" y="3815100"/>
                </a:lnTo>
                <a:lnTo>
                  <a:pt x="3725413" y="3814615"/>
                </a:lnTo>
                <a:cubicBezTo>
                  <a:pt x="3721569" y="3812283"/>
                  <a:pt x="3717711" y="3810892"/>
                  <a:pt x="3713801" y="3811018"/>
                </a:cubicBezTo>
                <a:lnTo>
                  <a:pt x="3709087" y="3813195"/>
                </a:lnTo>
                <a:lnTo>
                  <a:pt x="3698038" y="3806182"/>
                </a:lnTo>
                <a:lnTo>
                  <a:pt x="3662227" y="3807761"/>
                </a:lnTo>
                <a:lnTo>
                  <a:pt x="3659872" y="3805524"/>
                </a:lnTo>
                <a:cubicBezTo>
                  <a:pt x="3654837" y="3800238"/>
                  <a:pt x="3649779" y="3795747"/>
                  <a:pt x="3643454" y="3794831"/>
                </a:cubicBezTo>
                <a:lnTo>
                  <a:pt x="3624789" y="3803185"/>
                </a:lnTo>
                <a:lnTo>
                  <a:pt x="3602327" y="3794616"/>
                </a:lnTo>
                <a:lnTo>
                  <a:pt x="3596645" y="3797108"/>
                </a:lnTo>
                <a:cubicBezTo>
                  <a:pt x="3586358" y="3794741"/>
                  <a:pt x="3572046" y="3779403"/>
                  <a:pt x="3574144" y="3795108"/>
                </a:cubicBezTo>
                <a:lnTo>
                  <a:pt x="3562310" y="3787534"/>
                </a:lnTo>
                <a:lnTo>
                  <a:pt x="3551635" y="3797705"/>
                </a:lnTo>
                <a:lnTo>
                  <a:pt x="3542668" y="3803283"/>
                </a:lnTo>
                <a:lnTo>
                  <a:pt x="3533033" y="3799071"/>
                </a:lnTo>
                <a:lnTo>
                  <a:pt x="3521726" y="3804691"/>
                </a:lnTo>
                <a:lnTo>
                  <a:pt x="3520080" y="3805210"/>
                </a:lnTo>
                <a:lnTo>
                  <a:pt x="3508491" y="3797398"/>
                </a:lnTo>
                <a:lnTo>
                  <a:pt x="3503787" y="3797787"/>
                </a:lnTo>
                <a:lnTo>
                  <a:pt x="3492165" y="3799887"/>
                </a:lnTo>
                <a:cubicBezTo>
                  <a:pt x="3486252" y="3801787"/>
                  <a:pt x="3479649" y="3804176"/>
                  <a:pt x="3472233" y="3805682"/>
                </a:cubicBezTo>
                <a:lnTo>
                  <a:pt x="3465921" y="3805814"/>
                </a:lnTo>
                <a:lnTo>
                  <a:pt x="3455541" y="3815505"/>
                </a:lnTo>
                <a:lnTo>
                  <a:pt x="3429027" y="3816906"/>
                </a:lnTo>
                <a:cubicBezTo>
                  <a:pt x="3408521" y="3817753"/>
                  <a:pt x="3388898" y="3819475"/>
                  <a:pt x="3369507" y="3825563"/>
                </a:cubicBezTo>
                <a:cubicBezTo>
                  <a:pt x="3353730" y="3819534"/>
                  <a:pt x="3338870" y="3818175"/>
                  <a:pt x="3324491" y="3832006"/>
                </a:cubicBezTo>
                <a:cubicBezTo>
                  <a:pt x="3281706" y="3833409"/>
                  <a:pt x="3271319" y="3817569"/>
                  <a:pt x="3244235" y="3834376"/>
                </a:cubicBezTo>
                <a:cubicBezTo>
                  <a:pt x="3236206" y="3826142"/>
                  <a:pt x="3230700" y="3821848"/>
                  <a:pt x="3226507" y="3820131"/>
                </a:cubicBezTo>
                <a:cubicBezTo>
                  <a:pt x="3213924" y="3814979"/>
                  <a:pt x="3213172" y="3833011"/>
                  <a:pt x="3191688" y="3837359"/>
                </a:cubicBezTo>
                <a:cubicBezTo>
                  <a:pt x="3168723" y="3844588"/>
                  <a:pt x="3175642" y="3846041"/>
                  <a:pt x="3153779" y="3848439"/>
                </a:cubicBezTo>
                <a:cubicBezTo>
                  <a:pt x="3136862" y="3851385"/>
                  <a:pt x="3115876" y="3855158"/>
                  <a:pt x="3090188" y="3855036"/>
                </a:cubicBezTo>
                <a:cubicBezTo>
                  <a:pt x="3066058" y="3880979"/>
                  <a:pt x="3059981" y="3849823"/>
                  <a:pt x="3031422" y="3858298"/>
                </a:cubicBezTo>
                <a:cubicBezTo>
                  <a:pt x="3017157" y="3868236"/>
                  <a:pt x="3007595" y="3870098"/>
                  <a:pt x="2996288" y="3860020"/>
                </a:cubicBezTo>
                <a:cubicBezTo>
                  <a:pt x="2930242" y="3908295"/>
                  <a:pt x="2959927" y="3862932"/>
                  <a:pt x="2901661" y="3882243"/>
                </a:cubicBezTo>
                <a:cubicBezTo>
                  <a:pt x="2863654" y="3897291"/>
                  <a:pt x="2822551" y="3908676"/>
                  <a:pt x="2782141" y="3932983"/>
                </a:cubicBezTo>
                <a:lnTo>
                  <a:pt x="2749597" y="3956746"/>
                </a:lnTo>
                <a:lnTo>
                  <a:pt x="2730493" y="3955236"/>
                </a:lnTo>
                <a:lnTo>
                  <a:pt x="2707507" y="3947771"/>
                </a:lnTo>
                <a:lnTo>
                  <a:pt x="2701937" y="3950565"/>
                </a:lnTo>
                <a:cubicBezTo>
                  <a:pt x="2691594" y="3948746"/>
                  <a:pt x="2676749" y="3934159"/>
                  <a:pt x="2679435" y="3949768"/>
                </a:cubicBezTo>
                <a:lnTo>
                  <a:pt x="2667352" y="3942821"/>
                </a:lnTo>
                <a:lnTo>
                  <a:pt x="2657096" y="3953571"/>
                </a:lnTo>
                <a:cubicBezTo>
                  <a:pt x="2656117" y="3956261"/>
                  <a:pt x="2655464" y="3959177"/>
                  <a:pt x="2655161" y="3962216"/>
                </a:cubicBezTo>
                <a:lnTo>
                  <a:pt x="2638604" y="3955936"/>
                </a:lnTo>
                <a:lnTo>
                  <a:pt x="2626185" y="3962937"/>
                </a:lnTo>
                <a:lnTo>
                  <a:pt x="2614077" y="3955576"/>
                </a:lnTo>
                <a:lnTo>
                  <a:pt x="2609403" y="3956215"/>
                </a:lnTo>
                <a:lnTo>
                  <a:pt x="2597896" y="3958939"/>
                </a:lnTo>
                <a:cubicBezTo>
                  <a:pt x="2592077" y="3961159"/>
                  <a:pt x="2585584" y="3963907"/>
                  <a:pt x="2578251" y="3965812"/>
                </a:cubicBezTo>
                <a:lnTo>
                  <a:pt x="2571961" y="3966278"/>
                </a:lnTo>
                <a:lnTo>
                  <a:pt x="2559399" y="3979193"/>
                </a:lnTo>
                <a:cubicBezTo>
                  <a:pt x="2550305" y="3989010"/>
                  <a:pt x="2543019" y="3995469"/>
                  <a:pt x="2533560" y="3988160"/>
                </a:cubicBezTo>
                <a:cubicBezTo>
                  <a:pt x="2526682" y="3994363"/>
                  <a:pt x="2521563" y="4007257"/>
                  <a:pt x="2515299" y="4016867"/>
                </a:cubicBezTo>
                <a:lnTo>
                  <a:pt x="2513423" y="4018759"/>
                </a:lnTo>
                <a:lnTo>
                  <a:pt x="2482991" y="4012935"/>
                </a:lnTo>
                <a:cubicBezTo>
                  <a:pt x="2469558" y="4010479"/>
                  <a:pt x="2456714" y="4010658"/>
                  <a:pt x="2446940" y="4021172"/>
                </a:cubicBezTo>
                <a:cubicBezTo>
                  <a:pt x="2445490" y="4004762"/>
                  <a:pt x="2418263" y="4035043"/>
                  <a:pt x="2404883" y="4024808"/>
                </a:cubicBezTo>
                <a:cubicBezTo>
                  <a:pt x="2395527" y="4015768"/>
                  <a:pt x="2385089" y="4022846"/>
                  <a:pt x="2373894" y="4023827"/>
                </a:cubicBezTo>
                <a:cubicBezTo>
                  <a:pt x="2360273" y="4016866"/>
                  <a:pt x="2310801" y="4031114"/>
                  <a:pt x="2297080" y="4040841"/>
                </a:cubicBezTo>
                <a:cubicBezTo>
                  <a:pt x="2262890" y="4074342"/>
                  <a:pt x="2198735" y="4051487"/>
                  <a:pt x="2170615" y="4077196"/>
                </a:cubicBezTo>
                <a:cubicBezTo>
                  <a:pt x="2161158" y="4081087"/>
                  <a:pt x="2152190" y="4082780"/>
                  <a:pt x="2143580" y="4083102"/>
                </a:cubicBezTo>
                <a:lnTo>
                  <a:pt x="2119893" y="4080874"/>
                </a:lnTo>
                <a:lnTo>
                  <a:pt x="2114008" y="4073996"/>
                </a:lnTo>
                <a:lnTo>
                  <a:pt x="2099067" y="4076068"/>
                </a:lnTo>
                <a:lnTo>
                  <a:pt x="2095000" y="4075096"/>
                </a:lnTo>
                <a:cubicBezTo>
                  <a:pt x="2087230" y="4073204"/>
                  <a:pt x="2079536" y="4071577"/>
                  <a:pt x="2071767" y="4071044"/>
                </a:cubicBezTo>
                <a:cubicBezTo>
                  <a:pt x="2077287" y="4106066"/>
                  <a:pt x="2006612" y="4072253"/>
                  <a:pt x="2024486" y="4100276"/>
                </a:cubicBezTo>
                <a:cubicBezTo>
                  <a:pt x="1982770" y="4103418"/>
                  <a:pt x="1990990" y="4145711"/>
                  <a:pt x="1944675" y="4121515"/>
                </a:cubicBezTo>
                <a:cubicBezTo>
                  <a:pt x="1876432" y="4151801"/>
                  <a:pt x="1796287" y="4126915"/>
                  <a:pt x="1739945" y="4171795"/>
                </a:cubicBezTo>
                <a:cubicBezTo>
                  <a:pt x="1680970" y="4182234"/>
                  <a:pt x="1693119" y="4173922"/>
                  <a:pt x="1662065" y="4184630"/>
                </a:cubicBezTo>
                <a:cubicBezTo>
                  <a:pt x="1658816" y="4205398"/>
                  <a:pt x="1624608" y="4174561"/>
                  <a:pt x="1595989" y="4193679"/>
                </a:cubicBezTo>
                <a:lnTo>
                  <a:pt x="1559231" y="4195932"/>
                </a:lnTo>
                <a:lnTo>
                  <a:pt x="1537197" y="4209468"/>
                </a:lnTo>
                <a:cubicBezTo>
                  <a:pt x="1524267" y="4212789"/>
                  <a:pt x="1508603" y="4203060"/>
                  <a:pt x="1508787" y="4230924"/>
                </a:cubicBezTo>
                <a:cubicBezTo>
                  <a:pt x="1500688" y="4227785"/>
                  <a:pt x="1493126" y="4234837"/>
                  <a:pt x="1488914" y="4241772"/>
                </a:cubicBezTo>
                <a:cubicBezTo>
                  <a:pt x="1483344" y="4244130"/>
                  <a:pt x="1472963" y="4244323"/>
                  <a:pt x="1465497" y="4245075"/>
                </a:cubicBezTo>
                <a:lnTo>
                  <a:pt x="1444118" y="4246285"/>
                </a:lnTo>
                <a:lnTo>
                  <a:pt x="1405326" y="4248391"/>
                </a:lnTo>
                <a:cubicBezTo>
                  <a:pt x="1362233" y="4238681"/>
                  <a:pt x="1386645" y="4253541"/>
                  <a:pt x="1344909" y="4237004"/>
                </a:cubicBezTo>
                <a:cubicBezTo>
                  <a:pt x="1319660" y="4278048"/>
                  <a:pt x="1328465" y="4235908"/>
                  <a:pt x="1298748" y="4241669"/>
                </a:cubicBezTo>
                <a:cubicBezTo>
                  <a:pt x="1303263" y="4202446"/>
                  <a:pt x="1257287" y="4277634"/>
                  <a:pt x="1251302" y="4232513"/>
                </a:cubicBezTo>
                <a:cubicBezTo>
                  <a:pt x="1246083" y="4234987"/>
                  <a:pt x="1221483" y="4225653"/>
                  <a:pt x="1216643" y="4229828"/>
                </a:cubicBezTo>
                <a:lnTo>
                  <a:pt x="1214101" y="4231991"/>
                </a:lnTo>
                <a:lnTo>
                  <a:pt x="1203193" y="4232867"/>
                </a:lnTo>
                <a:lnTo>
                  <a:pt x="1201049" y="4242842"/>
                </a:lnTo>
                <a:lnTo>
                  <a:pt x="1185298" y="4251133"/>
                </a:lnTo>
                <a:cubicBezTo>
                  <a:pt x="1179255" y="4252733"/>
                  <a:pt x="1172580" y="4252698"/>
                  <a:pt x="1164955" y="4250027"/>
                </a:cubicBezTo>
                <a:cubicBezTo>
                  <a:pt x="1138322" y="4224376"/>
                  <a:pt x="1100363" y="4267890"/>
                  <a:pt x="1067357" y="4233908"/>
                </a:cubicBezTo>
                <a:cubicBezTo>
                  <a:pt x="1055150" y="4224918"/>
                  <a:pt x="1016960" y="4218576"/>
                  <a:pt x="1009492" y="4230455"/>
                </a:cubicBezTo>
                <a:cubicBezTo>
                  <a:pt x="1001480" y="4231829"/>
                  <a:pt x="992281" y="4225396"/>
                  <a:pt x="988345" y="4238880"/>
                </a:cubicBezTo>
                <a:cubicBezTo>
                  <a:pt x="981958" y="4254801"/>
                  <a:pt x="954663" y="4223227"/>
                  <a:pt x="958251" y="4244100"/>
                </a:cubicBezTo>
                <a:cubicBezTo>
                  <a:pt x="938858" y="4222336"/>
                  <a:pt x="915951" y="4241975"/>
                  <a:pt x="899207" y="4247688"/>
                </a:cubicBezTo>
                <a:cubicBezTo>
                  <a:pt x="884002" y="4226854"/>
                  <a:pt x="873981" y="4247833"/>
                  <a:pt x="837706" y="4245528"/>
                </a:cubicBezTo>
                <a:cubicBezTo>
                  <a:pt x="821001" y="4221598"/>
                  <a:pt x="809746" y="4268977"/>
                  <a:pt x="778474" y="4235526"/>
                </a:cubicBezTo>
                <a:cubicBezTo>
                  <a:pt x="777421" y="4238161"/>
                  <a:pt x="776057" y="4240538"/>
                  <a:pt x="774418" y="4242583"/>
                </a:cubicBezTo>
                <a:cubicBezTo>
                  <a:pt x="764902" y="4254463"/>
                  <a:pt x="748468" y="4252810"/>
                  <a:pt x="737705" y="4238891"/>
                </a:cubicBezTo>
                <a:cubicBezTo>
                  <a:pt x="688302" y="4193107"/>
                  <a:pt x="682485" y="4224501"/>
                  <a:pt x="641839" y="4211160"/>
                </a:cubicBezTo>
                <a:cubicBezTo>
                  <a:pt x="596156" y="4200529"/>
                  <a:pt x="617273" y="4236299"/>
                  <a:pt x="558105" y="4191218"/>
                </a:cubicBezTo>
                <a:cubicBezTo>
                  <a:pt x="553107" y="4206459"/>
                  <a:pt x="528323" y="4202818"/>
                  <a:pt x="515682" y="4193696"/>
                </a:cubicBezTo>
                <a:cubicBezTo>
                  <a:pt x="493567" y="4189726"/>
                  <a:pt x="491022" y="4212483"/>
                  <a:pt x="467082" y="4185616"/>
                </a:cubicBezTo>
                <a:cubicBezTo>
                  <a:pt x="472585" y="4207692"/>
                  <a:pt x="425896" y="4188982"/>
                  <a:pt x="437646" y="4212658"/>
                </a:cubicBezTo>
                <a:cubicBezTo>
                  <a:pt x="424682" y="4230622"/>
                  <a:pt x="415313" y="4197369"/>
                  <a:pt x="402271" y="4212774"/>
                </a:cubicBezTo>
                <a:cubicBezTo>
                  <a:pt x="386486" y="4214846"/>
                  <a:pt x="402806" y="4204907"/>
                  <a:pt x="384907" y="4201195"/>
                </a:cubicBezTo>
                <a:cubicBezTo>
                  <a:pt x="363484" y="4200591"/>
                  <a:pt x="360732" y="4185695"/>
                  <a:pt x="337154" y="4206136"/>
                </a:cubicBezTo>
                <a:cubicBezTo>
                  <a:pt x="313728" y="4191390"/>
                  <a:pt x="328632" y="4203044"/>
                  <a:pt x="298662" y="4211227"/>
                </a:cubicBezTo>
                <a:cubicBezTo>
                  <a:pt x="284852" y="4197257"/>
                  <a:pt x="274958" y="4202411"/>
                  <a:pt x="265740" y="4213623"/>
                </a:cubicBezTo>
                <a:cubicBezTo>
                  <a:pt x="235520" y="4207388"/>
                  <a:pt x="209548" y="4223241"/>
                  <a:pt x="176403" y="4227393"/>
                </a:cubicBezTo>
                <a:cubicBezTo>
                  <a:pt x="138304" y="4239982"/>
                  <a:pt x="110954" y="4232182"/>
                  <a:pt x="82528" y="4243774"/>
                </a:cubicBezTo>
                <a:cubicBezTo>
                  <a:pt x="48751" y="4221865"/>
                  <a:pt x="39523" y="4251971"/>
                  <a:pt x="19464" y="4256103"/>
                </a:cubicBezTo>
                <a:lnTo>
                  <a:pt x="0" y="4221939"/>
                </a:lnTo>
                <a:lnTo>
                  <a:pt x="0" y="15850"/>
                </a:lnTo>
                <a:lnTo>
                  <a:pt x="3898347" y="0"/>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58D2EC0A-5E54-424F-BE02-26DFFEBD6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3232" y="727064"/>
            <a:ext cx="3898347" cy="4256103"/>
          </a:xfrm>
          <a:custGeom>
            <a:avLst/>
            <a:gdLst>
              <a:gd name="connsiteX0" fmla="*/ 3898347 w 3898347"/>
              <a:gd name="connsiteY0" fmla="*/ 0 h 4299085"/>
              <a:gd name="connsiteX1" fmla="*/ 3898347 w 3898347"/>
              <a:gd name="connsiteY1" fmla="*/ 3834445 h 4299085"/>
              <a:gd name="connsiteX2" fmla="*/ 3892314 w 3898347"/>
              <a:gd name="connsiteY2" fmla="*/ 3832951 h 4299085"/>
              <a:gd name="connsiteX3" fmla="*/ 3851953 w 3898347"/>
              <a:gd name="connsiteY3" fmla="*/ 3802983 h 4299085"/>
              <a:gd name="connsiteX4" fmla="*/ 3836418 w 3898347"/>
              <a:gd name="connsiteY4" fmla="*/ 3811513 h 4299085"/>
              <a:gd name="connsiteX5" fmla="*/ 3833758 w 3898347"/>
              <a:gd name="connsiteY5" fmla="*/ 3813341 h 4299085"/>
              <a:gd name="connsiteX6" fmla="*/ 3822673 w 3898347"/>
              <a:gd name="connsiteY6" fmla="*/ 3812913 h 4299085"/>
              <a:gd name="connsiteX7" fmla="*/ 3820104 w 3898347"/>
              <a:gd name="connsiteY7" fmla="*/ 3822466 h 4299085"/>
              <a:gd name="connsiteX8" fmla="*/ 3803816 w 3898347"/>
              <a:gd name="connsiteY8" fmla="*/ 3828757 h 4299085"/>
              <a:gd name="connsiteX9" fmla="*/ 3783259 w 3898347"/>
              <a:gd name="connsiteY9" fmla="*/ 3825276 h 4299085"/>
              <a:gd name="connsiteX10" fmla="*/ 3729936 w 3898347"/>
              <a:gd name="connsiteY10" fmla="*/ 3815386 h 4299085"/>
              <a:gd name="connsiteX11" fmla="*/ 3726018 w 3898347"/>
              <a:gd name="connsiteY11" fmla="*/ 3815100 h 4299085"/>
              <a:gd name="connsiteX12" fmla="*/ 3725413 w 3898347"/>
              <a:gd name="connsiteY12" fmla="*/ 3814615 h 4299085"/>
              <a:gd name="connsiteX13" fmla="*/ 3713801 w 3898347"/>
              <a:gd name="connsiteY13" fmla="*/ 3811018 h 4299085"/>
              <a:gd name="connsiteX14" fmla="*/ 3709087 w 3898347"/>
              <a:gd name="connsiteY14" fmla="*/ 3813195 h 4299085"/>
              <a:gd name="connsiteX15" fmla="*/ 3698038 w 3898347"/>
              <a:gd name="connsiteY15" fmla="*/ 3806182 h 4299085"/>
              <a:gd name="connsiteX16" fmla="*/ 3662227 w 3898347"/>
              <a:gd name="connsiteY16" fmla="*/ 3807761 h 4299085"/>
              <a:gd name="connsiteX17" fmla="*/ 3659872 w 3898347"/>
              <a:gd name="connsiteY17" fmla="*/ 3805524 h 4299085"/>
              <a:gd name="connsiteX18" fmla="*/ 3643454 w 3898347"/>
              <a:gd name="connsiteY18" fmla="*/ 3794831 h 4299085"/>
              <a:gd name="connsiteX19" fmla="*/ 3624789 w 3898347"/>
              <a:gd name="connsiteY19" fmla="*/ 3803185 h 4299085"/>
              <a:gd name="connsiteX20" fmla="*/ 3602327 w 3898347"/>
              <a:gd name="connsiteY20" fmla="*/ 3794616 h 4299085"/>
              <a:gd name="connsiteX21" fmla="*/ 3596645 w 3898347"/>
              <a:gd name="connsiteY21" fmla="*/ 3797108 h 4299085"/>
              <a:gd name="connsiteX22" fmla="*/ 3574144 w 3898347"/>
              <a:gd name="connsiteY22" fmla="*/ 3795108 h 4299085"/>
              <a:gd name="connsiteX23" fmla="*/ 3562310 w 3898347"/>
              <a:gd name="connsiteY23" fmla="*/ 3787534 h 4299085"/>
              <a:gd name="connsiteX24" fmla="*/ 3551635 w 3898347"/>
              <a:gd name="connsiteY24" fmla="*/ 3797705 h 4299085"/>
              <a:gd name="connsiteX25" fmla="*/ 3550175 w 3898347"/>
              <a:gd name="connsiteY25" fmla="*/ 3803199 h 4299085"/>
              <a:gd name="connsiteX26" fmla="*/ 3542668 w 3898347"/>
              <a:gd name="connsiteY26" fmla="*/ 3803283 h 4299085"/>
              <a:gd name="connsiteX27" fmla="*/ 3533033 w 3898347"/>
              <a:gd name="connsiteY27" fmla="*/ 3799071 h 4299085"/>
              <a:gd name="connsiteX28" fmla="*/ 3521726 w 3898347"/>
              <a:gd name="connsiteY28" fmla="*/ 3804691 h 4299085"/>
              <a:gd name="connsiteX29" fmla="*/ 3520080 w 3898347"/>
              <a:gd name="connsiteY29" fmla="*/ 3805210 h 4299085"/>
              <a:gd name="connsiteX30" fmla="*/ 3508491 w 3898347"/>
              <a:gd name="connsiteY30" fmla="*/ 3797398 h 4299085"/>
              <a:gd name="connsiteX31" fmla="*/ 3503787 w 3898347"/>
              <a:gd name="connsiteY31" fmla="*/ 3797787 h 4299085"/>
              <a:gd name="connsiteX32" fmla="*/ 3492165 w 3898347"/>
              <a:gd name="connsiteY32" fmla="*/ 3799887 h 4299085"/>
              <a:gd name="connsiteX33" fmla="*/ 3472233 w 3898347"/>
              <a:gd name="connsiteY33" fmla="*/ 3805682 h 4299085"/>
              <a:gd name="connsiteX34" fmla="*/ 3465921 w 3898347"/>
              <a:gd name="connsiteY34" fmla="*/ 3805814 h 4299085"/>
              <a:gd name="connsiteX35" fmla="*/ 3455541 w 3898347"/>
              <a:gd name="connsiteY35" fmla="*/ 3815505 h 4299085"/>
              <a:gd name="connsiteX36" fmla="*/ 3429027 w 3898347"/>
              <a:gd name="connsiteY36" fmla="*/ 3816906 h 4299085"/>
              <a:gd name="connsiteX37" fmla="*/ 3369507 w 3898347"/>
              <a:gd name="connsiteY37" fmla="*/ 3825563 h 4299085"/>
              <a:gd name="connsiteX38" fmla="*/ 3324491 w 3898347"/>
              <a:gd name="connsiteY38" fmla="*/ 3832006 h 4299085"/>
              <a:gd name="connsiteX39" fmla="*/ 3244235 w 3898347"/>
              <a:gd name="connsiteY39" fmla="*/ 3834376 h 4299085"/>
              <a:gd name="connsiteX40" fmla="*/ 3226507 w 3898347"/>
              <a:gd name="connsiteY40" fmla="*/ 3820131 h 4299085"/>
              <a:gd name="connsiteX41" fmla="*/ 3191688 w 3898347"/>
              <a:gd name="connsiteY41" fmla="*/ 3837359 h 4299085"/>
              <a:gd name="connsiteX42" fmla="*/ 3185553 w 3898347"/>
              <a:gd name="connsiteY42" fmla="*/ 3859030 h 4299085"/>
              <a:gd name="connsiteX43" fmla="*/ 3137926 w 3898347"/>
              <a:gd name="connsiteY43" fmla="*/ 3867782 h 4299085"/>
              <a:gd name="connsiteX44" fmla="*/ 3090188 w 3898347"/>
              <a:gd name="connsiteY44" fmla="*/ 3855036 h 4299085"/>
              <a:gd name="connsiteX45" fmla="*/ 3031422 w 3898347"/>
              <a:gd name="connsiteY45" fmla="*/ 3858298 h 4299085"/>
              <a:gd name="connsiteX46" fmla="*/ 2996288 w 3898347"/>
              <a:gd name="connsiteY46" fmla="*/ 3860020 h 4299085"/>
              <a:gd name="connsiteX47" fmla="*/ 2901661 w 3898347"/>
              <a:gd name="connsiteY47" fmla="*/ 3882243 h 4299085"/>
              <a:gd name="connsiteX48" fmla="*/ 2782141 w 3898347"/>
              <a:gd name="connsiteY48" fmla="*/ 3932983 h 4299085"/>
              <a:gd name="connsiteX49" fmla="*/ 2749597 w 3898347"/>
              <a:gd name="connsiteY49" fmla="*/ 3956746 h 4299085"/>
              <a:gd name="connsiteX50" fmla="*/ 2730493 w 3898347"/>
              <a:gd name="connsiteY50" fmla="*/ 3955236 h 4299085"/>
              <a:gd name="connsiteX51" fmla="*/ 2707507 w 3898347"/>
              <a:gd name="connsiteY51" fmla="*/ 3947771 h 4299085"/>
              <a:gd name="connsiteX52" fmla="*/ 2701937 w 3898347"/>
              <a:gd name="connsiteY52" fmla="*/ 3950565 h 4299085"/>
              <a:gd name="connsiteX53" fmla="*/ 2679435 w 3898347"/>
              <a:gd name="connsiteY53" fmla="*/ 3949768 h 4299085"/>
              <a:gd name="connsiteX54" fmla="*/ 2667352 w 3898347"/>
              <a:gd name="connsiteY54" fmla="*/ 3942821 h 4299085"/>
              <a:gd name="connsiteX55" fmla="*/ 2657096 w 3898347"/>
              <a:gd name="connsiteY55" fmla="*/ 3953571 h 4299085"/>
              <a:gd name="connsiteX56" fmla="*/ 2655161 w 3898347"/>
              <a:gd name="connsiteY56" fmla="*/ 3962216 h 4299085"/>
              <a:gd name="connsiteX57" fmla="*/ 2638604 w 3898347"/>
              <a:gd name="connsiteY57" fmla="*/ 3955936 h 4299085"/>
              <a:gd name="connsiteX58" fmla="*/ 2626185 w 3898347"/>
              <a:gd name="connsiteY58" fmla="*/ 3962937 h 4299085"/>
              <a:gd name="connsiteX59" fmla="*/ 2614077 w 3898347"/>
              <a:gd name="connsiteY59" fmla="*/ 3955576 h 4299085"/>
              <a:gd name="connsiteX60" fmla="*/ 2609403 w 3898347"/>
              <a:gd name="connsiteY60" fmla="*/ 3956215 h 4299085"/>
              <a:gd name="connsiteX61" fmla="*/ 2597896 w 3898347"/>
              <a:gd name="connsiteY61" fmla="*/ 3958939 h 4299085"/>
              <a:gd name="connsiteX62" fmla="*/ 2578251 w 3898347"/>
              <a:gd name="connsiteY62" fmla="*/ 3965812 h 4299085"/>
              <a:gd name="connsiteX63" fmla="*/ 2571961 w 3898347"/>
              <a:gd name="connsiteY63" fmla="*/ 3966278 h 4299085"/>
              <a:gd name="connsiteX64" fmla="*/ 2559399 w 3898347"/>
              <a:gd name="connsiteY64" fmla="*/ 3979193 h 4299085"/>
              <a:gd name="connsiteX65" fmla="*/ 2533560 w 3898347"/>
              <a:gd name="connsiteY65" fmla="*/ 3988160 h 4299085"/>
              <a:gd name="connsiteX66" fmla="*/ 2515299 w 3898347"/>
              <a:gd name="connsiteY66" fmla="*/ 4016867 h 4299085"/>
              <a:gd name="connsiteX67" fmla="*/ 2513423 w 3898347"/>
              <a:gd name="connsiteY67" fmla="*/ 4018759 h 4299085"/>
              <a:gd name="connsiteX68" fmla="*/ 2482991 w 3898347"/>
              <a:gd name="connsiteY68" fmla="*/ 4012935 h 4299085"/>
              <a:gd name="connsiteX69" fmla="*/ 2446940 w 3898347"/>
              <a:gd name="connsiteY69" fmla="*/ 4021172 h 4299085"/>
              <a:gd name="connsiteX70" fmla="*/ 2404883 w 3898347"/>
              <a:gd name="connsiteY70" fmla="*/ 4024808 h 4299085"/>
              <a:gd name="connsiteX71" fmla="*/ 2373894 w 3898347"/>
              <a:gd name="connsiteY71" fmla="*/ 4023827 h 4299085"/>
              <a:gd name="connsiteX72" fmla="*/ 2297080 w 3898347"/>
              <a:gd name="connsiteY72" fmla="*/ 4040841 h 4299085"/>
              <a:gd name="connsiteX73" fmla="*/ 2170615 w 3898347"/>
              <a:gd name="connsiteY73" fmla="*/ 4077196 h 4299085"/>
              <a:gd name="connsiteX74" fmla="*/ 2143580 w 3898347"/>
              <a:gd name="connsiteY74" fmla="*/ 4083102 h 4299085"/>
              <a:gd name="connsiteX75" fmla="*/ 2119893 w 3898347"/>
              <a:gd name="connsiteY75" fmla="*/ 4080874 h 4299085"/>
              <a:gd name="connsiteX76" fmla="*/ 2114008 w 3898347"/>
              <a:gd name="connsiteY76" fmla="*/ 4073996 h 4299085"/>
              <a:gd name="connsiteX77" fmla="*/ 2099067 w 3898347"/>
              <a:gd name="connsiteY77" fmla="*/ 4076068 h 4299085"/>
              <a:gd name="connsiteX78" fmla="*/ 2095000 w 3898347"/>
              <a:gd name="connsiteY78" fmla="*/ 4075096 h 4299085"/>
              <a:gd name="connsiteX79" fmla="*/ 2071767 w 3898347"/>
              <a:gd name="connsiteY79" fmla="*/ 4071044 h 4299085"/>
              <a:gd name="connsiteX80" fmla="*/ 2024486 w 3898347"/>
              <a:gd name="connsiteY80" fmla="*/ 4100276 h 4299085"/>
              <a:gd name="connsiteX81" fmla="*/ 1964411 w 3898347"/>
              <a:gd name="connsiteY81" fmla="*/ 4105069 h 4299085"/>
              <a:gd name="connsiteX82" fmla="*/ 1739945 w 3898347"/>
              <a:gd name="connsiteY82" fmla="*/ 4171795 h 4299085"/>
              <a:gd name="connsiteX83" fmla="*/ 1610556 w 3898347"/>
              <a:gd name="connsiteY83" fmla="*/ 4167701 h 4299085"/>
              <a:gd name="connsiteX84" fmla="*/ 1553623 w 3898347"/>
              <a:gd name="connsiteY84" fmla="*/ 4236045 h 4299085"/>
              <a:gd name="connsiteX85" fmla="*/ 1548640 w 3898347"/>
              <a:gd name="connsiteY85" fmla="*/ 4238297 h 4299085"/>
              <a:gd name="connsiteX86" fmla="*/ 1530136 w 3898347"/>
              <a:gd name="connsiteY86" fmla="*/ 4227121 h 4299085"/>
              <a:gd name="connsiteX87" fmla="*/ 1508787 w 3898347"/>
              <a:gd name="connsiteY87" fmla="*/ 4234213 h 4299085"/>
              <a:gd name="connsiteX88" fmla="*/ 1488914 w 3898347"/>
              <a:gd name="connsiteY88" fmla="*/ 4241772 h 4299085"/>
              <a:gd name="connsiteX89" fmla="*/ 1488999 w 3898347"/>
              <a:gd name="connsiteY89" fmla="*/ 4251186 h 4299085"/>
              <a:gd name="connsiteX90" fmla="*/ 1475364 w 3898347"/>
              <a:gd name="connsiteY90" fmla="*/ 4248364 h 4299085"/>
              <a:gd name="connsiteX91" fmla="*/ 1457275 w 3898347"/>
              <a:gd name="connsiteY91" fmla="*/ 4252863 h 4299085"/>
              <a:gd name="connsiteX92" fmla="*/ 1448085 w 3898347"/>
              <a:gd name="connsiteY92" fmla="*/ 4248391 h 4299085"/>
              <a:gd name="connsiteX93" fmla="*/ 1315306 w 3898347"/>
              <a:gd name="connsiteY93" fmla="*/ 4237004 h 4299085"/>
              <a:gd name="connsiteX94" fmla="*/ 1272434 w 3898347"/>
              <a:gd name="connsiteY94" fmla="*/ 4244958 h 4299085"/>
              <a:gd name="connsiteX95" fmla="*/ 1231567 w 3898347"/>
              <a:gd name="connsiteY95" fmla="*/ 4219356 h 4299085"/>
              <a:gd name="connsiteX96" fmla="*/ 1216643 w 3898347"/>
              <a:gd name="connsiteY96" fmla="*/ 4229828 h 4299085"/>
              <a:gd name="connsiteX97" fmla="*/ 1214101 w 3898347"/>
              <a:gd name="connsiteY97" fmla="*/ 4231991 h 4299085"/>
              <a:gd name="connsiteX98" fmla="*/ 1203193 w 3898347"/>
              <a:gd name="connsiteY98" fmla="*/ 4232867 h 4299085"/>
              <a:gd name="connsiteX99" fmla="*/ 1201049 w 3898347"/>
              <a:gd name="connsiteY99" fmla="*/ 4242842 h 4299085"/>
              <a:gd name="connsiteX100" fmla="*/ 1185298 w 3898347"/>
              <a:gd name="connsiteY100" fmla="*/ 4251133 h 4299085"/>
              <a:gd name="connsiteX101" fmla="*/ 1164955 w 3898347"/>
              <a:gd name="connsiteY101" fmla="*/ 4250027 h 4299085"/>
              <a:gd name="connsiteX102" fmla="*/ 1067357 w 3898347"/>
              <a:gd name="connsiteY102" fmla="*/ 4233908 h 4299085"/>
              <a:gd name="connsiteX103" fmla="*/ 1009492 w 3898347"/>
              <a:gd name="connsiteY103" fmla="*/ 4230455 h 4299085"/>
              <a:gd name="connsiteX104" fmla="*/ 988345 w 3898347"/>
              <a:gd name="connsiteY104" fmla="*/ 4238880 h 4299085"/>
              <a:gd name="connsiteX105" fmla="*/ 958251 w 3898347"/>
              <a:gd name="connsiteY105" fmla="*/ 4244100 h 4299085"/>
              <a:gd name="connsiteX106" fmla="*/ 905785 w 3898347"/>
              <a:gd name="connsiteY106" fmla="*/ 4260845 h 4299085"/>
              <a:gd name="connsiteX107" fmla="*/ 834176 w 3898347"/>
              <a:gd name="connsiteY107" fmla="*/ 4270241 h 4299085"/>
              <a:gd name="connsiteX108" fmla="*/ 778474 w 3898347"/>
              <a:gd name="connsiteY108" fmla="*/ 4235526 h 4299085"/>
              <a:gd name="connsiteX109" fmla="*/ 774418 w 3898347"/>
              <a:gd name="connsiteY109" fmla="*/ 4242583 h 4299085"/>
              <a:gd name="connsiteX110" fmla="*/ 737705 w 3898347"/>
              <a:gd name="connsiteY110" fmla="*/ 4238891 h 4299085"/>
              <a:gd name="connsiteX111" fmla="*/ 605027 w 3898347"/>
              <a:gd name="connsiteY111" fmla="*/ 4175863 h 4299085"/>
              <a:gd name="connsiteX112" fmla="*/ 533391 w 3898347"/>
              <a:gd name="connsiteY112" fmla="*/ 4170035 h 4299085"/>
              <a:gd name="connsiteX113" fmla="*/ 508621 w 3898347"/>
              <a:gd name="connsiteY113" fmla="*/ 4176044 h 4299085"/>
              <a:gd name="connsiteX114" fmla="*/ 467082 w 3898347"/>
              <a:gd name="connsiteY114" fmla="*/ 4185616 h 4299085"/>
              <a:gd name="connsiteX115" fmla="*/ 437646 w 3898347"/>
              <a:gd name="connsiteY115" fmla="*/ 4212658 h 4299085"/>
              <a:gd name="connsiteX116" fmla="*/ 402271 w 3898347"/>
              <a:gd name="connsiteY116" fmla="*/ 4212774 h 4299085"/>
              <a:gd name="connsiteX117" fmla="*/ 391968 w 3898347"/>
              <a:gd name="connsiteY117" fmla="*/ 4187073 h 4299085"/>
              <a:gd name="connsiteX118" fmla="*/ 354806 w 3898347"/>
              <a:gd name="connsiteY118" fmla="*/ 4195545 h 4299085"/>
              <a:gd name="connsiteX119" fmla="*/ 298662 w 3898347"/>
              <a:gd name="connsiteY119" fmla="*/ 4211227 h 4299085"/>
              <a:gd name="connsiteX120" fmla="*/ 265740 w 3898347"/>
              <a:gd name="connsiteY120" fmla="*/ 4213623 h 4299085"/>
              <a:gd name="connsiteX121" fmla="*/ 176403 w 3898347"/>
              <a:gd name="connsiteY121" fmla="*/ 4227393 h 4299085"/>
              <a:gd name="connsiteX122" fmla="*/ 87367 w 3898347"/>
              <a:gd name="connsiteY122" fmla="*/ 4246680 h 4299085"/>
              <a:gd name="connsiteX123" fmla="*/ 37148 w 3898347"/>
              <a:gd name="connsiteY123" fmla="*/ 4289154 h 4299085"/>
              <a:gd name="connsiteX124" fmla="*/ 5850 w 3898347"/>
              <a:gd name="connsiteY124" fmla="*/ 4296945 h 4299085"/>
              <a:gd name="connsiteX125" fmla="*/ 0 w 3898347"/>
              <a:gd name="connsiteY125" fmla="*/ 4299085 h 4299085"/>
              <a:gd name="connsiteX126" fmla="*/ 0 w 3898347"/>
              <a:gd name="connsiteY126" fmla="*/ 15850 h 4299085"/>
              <a:gd name="connsiteX0" fmla="*/ 3898347 w 3898347"/>
              <a:gd name="connsiteY0" fmla="*/ 0 h 4299085"/>
              <a:gd name="connsiteX1" fmla="*/ 3898347 w 3898347"/>
              <a:gd name="connsiteY1" fmla="*/ 3834445 h 4299085"/>
              <a:gd name="connsiteX2" fmla="*/ 3892314 w 3898347"/>
              <a:gd name="connsiteY2" fmla="*/ 3832951 h 4299085"/>
              <a:gd name="connsiteX3" fmla="*/ 3851953 w 3898347"/>
              <a:gd name="connsiteY3" fmla="*/ 3802983 h 4299085"/>
              <a:gd name="connsiteX4" fmla="*/ 3836418 w 3898347"/>
              <a:gd name="connsiteY4" fmla="*/ 3811513 h 4299085"/>
              <a:gd name="connsiteX5" fmla="*/ 3833758 w 3898347"/>
              <a:gd name="connsiteY5" fmla="*/ 3813341 h 4299085"/>
              <a:gd name="connsiteX6" fmla="*/ 3822673 w 3898347"/>
              <a:gd name="connsiteY6" fmla="*/ 3812913 h 4299085"/>
              <a:gd name="connsiteX7" fmla="*/ 3820104 w 3898347"/>
              <a:gd name="connsiteY7" fmla="*/ 3822466 h 4299085"/>
              <a:gd name="connsiteX8" fmla="*/ 3803816 w 3898347"/>
              <a:gd name="connsiteY8" fmla="*/ 3828757 h 4299085"/>
              <a:gd name="connsiteX9" fmla="*/ 3783259 w 3898347"/>
              <a:gd name="connsiteY9" fmla="*/ 3825276 h 4299085"/>
              <a:gd name="connsiteX10" fmla="*/ 3729936 w 3898347"/>
              <a:gd name="connsiteY10" fmla="*/ 3815386 h 4299085"/>
              <a:gd name="connsiteX11" fmla="*/ 3726018 w 3898347"/>
              <a:gd name="connsiteY11" fmla="*/ 3815100 h 4299085"/>
              <a:gd name="connsiteX12" fmla="*/ 3725413 w 3898347"/>
              <a:gd name="connsiteY12" fmla="*/ 3814615 h 4299085"/>
              <a:gd name="connsiteX13" fmla="*/ 3713801 w 3898347"/>
              <a:gd name="connsiteY13" fmla="*/ 3811018 h 4299085"/>
              <a:gd name="connsiteX14" fmla="*/ 3709087 w 3898347"/>
              <a:gd name="connsiteY14" fmla="*/ 3813195 h 4299085"/>
              <a:gd name="connsiteX15" fmla="*/ 3698038 w 3898347"/>
              <a:gd name="connsiteY15" fmla="*/ 3806182 h 4299085"/>
              <a:gd name="connsiteX16" fmla="*/ 3662227 w 3898347"/>
              <a:gd name="connsiteY16" fmla="*/ 3807761 h 4299085"/>
              <a:gd name="connsiteX17" fmla="*/ 3659872 w 3898347"/>
              <a:gd name="connsiteY17" fmla="*/ 3805524 h 4299085"/>
              <a:gd name="connsiteX18" fmla="*/ 3643454 w 3898347"/>
              <a:gd name="connsiteY18" fmla="*/ 3794831 h 4299085"/>
              <a:gd name="connsiteX19" fmla="*/ 3624789 w 3898347"/>
              <a:gd name="connsiteY19" fmla="*/ 3803185 h 4299085"/>
              <a:gd name="connsiteX20" fmla="*/ 3602327 w 3898347"/>
              <a:gd name="connsiteY20" fmla="*/ 3794616 h 4299085"/>
              <a:gd name="connsiteX21" fmla="*/ 3596645 w 3898347"/>
              <a:gd name="connsiteY21" fmla="*/ 3797108 h 4299085"/>
              <a:gd name="connsiteX22" fmla="*/ 3574144 w 3898347"/>
              <a:gd name="connsiteY22" fmla="*/ 3795108 h 4299085"/>
              <a:gd name="connsiteX23" fmla="*/ 3562310 w 3898347"/>
              <a:gd name="connsiteY23" fmla="*/ 3787534 h 4299085"/>
              <a:gd name="connsiteX24" fmla="*/ 3551635 w 3898347"/>
              <a:gd name="connsiteY24" fmla="*/ 3797705 h 4299085"/>
              <a:gd name="connsiteX25" fmla="*/ 3550175 w 3898347"/>
              <a:gd name="connsiteY25" fmla="*/ 3803199 h 4299085"/>
              <a:gd name="connsiteX26" fmla="*/ 3542668 w 3898347"/>
              <a:gd name="connsiteY26" fmla="*/ 3803283 h 4299085"/>
              <a:gd name="connsiteX27" fmla="*/ 3533033 w 3898347"/>
              <a:gd name="connsiteY27" fmla="*/ 3799071 h 4299085"/>
              <a:gd name="connsiteX28" fmla="*/ 3521726 w 3898347"/>
              <a:gd name="connsiteY28" fmla="*/ 3804691 h 4299085"/>
              <a:gd name="connsiteX29" fmla="*/ 3520080 w 3898347"/>
              <a:gd name="connsiteY29" fmla="*/ 3805210 h 4299085"/>
              <a:gd name="connsiteX30" fmla="*/ 3508491 w 3898347"/>
              <a:gd name="connsiteY30" fmla="*/ 3797398 h 4299085"/>
              <a:gd name="connsiteX31" fmla="*/ 3503787 w 3898347"/>
              <a:gd name="connsiteY31" fmla="*/ 3797787 h 4299085"/>
              <a:gd name="connsiteX32" fmla="*/ 3492165 w 3898347"/>
              <a:gd name="connsiteY32" fmla="*/ 3799887 h 4299085"/>
              <a:gd name="connsiteX33" fmla="*/ 3472233 w 3898347"/>
              <a:gd name="connsiteY33" fmla="*/ 3805682 h 4299085"/>
              <a:gd name="connsiteX34" fmla="*/ 3465921 w 3898347"/>
              <a:gd name="connsiteY34" fmla="*/ 3805814 h 4299085"/>
              <a:gd name="connsiteX35" fmla="*/ 3455541 w 3898347"/>
              <a:gd name="connsiteY35" fmla="*/ 3815505 h 4299085"/>
              <a:gd name="connsiteX36" fmla="*/ 3429027 w 3898347"/>
              <a:gd name="connsiteY36" fmla="*/ 3816906 h 4299085"/>
              <a:gd name="connsiteX37" fmla="*/ 3369507 w 3898347"/>
              <a:gd name="connsiteY37" fmla="*/ 3825563 h 4299085"/>
              <a:gd name="connsiteX38" fmla="*/ 3324491 w 3898347"/>
              <a:gd name="connsiteY38" fmla="*/ 3832006 h 4299085"/>
              <a:gd name="connsiteX39" fmla="*/ 3244235 w 3898347"/>
              <a:gd name="connsiteY39" fmla="*/ 3834376 h 4299085"/>
              <a:gd name="connsiteX40" fmla="*/ 3226507 w 3898347"/>
              <a:gd name="connsiteY40" fmla="*/ 3820131 h 4299085"/>
              <a:gd name="connsiteX41" fmla="*/ 3191688 w 3898347"/>
              <a:gd name="connsiteY41" fmla="*/ 3837359 h 4299085"/>
              <a:gd name="connsiteX42" fmla="*/ 3185553 w 3898347"/>
              <a:gd name="connsiteY42" fmla="*/ 3859030 h 4299085"/>
              <a:gd name="connsiteX43" fmla="*/ 3137926 w 3898347"/>
              <a:gd name="connsiteY43" fmla="*/ 3867782 h 4299085"/>
              <a:gd name="connsiteX44" fmla="*/ 3090188 w 3898347"/>
              <a:gd name="connsiteY44" fmla="*/ 3855036 h 4299085"/>
              <a:gd name="connsiteX45" fmla="*/ 3031422 w 3898347"/>
              <a:gd name="connsiteY45" fmla="*/ 3858298 h 4299085"/>
              <a:gd name="connsiteX46" fmla="*/ 2996288 w 3898347"/>
              <a:gd name="connsiteY46" fmla="*/ 3860020 h 4299085"/>
              <a:gd name="connsiteX47" fmla="*/ 2901661 w 3898347"/>
              <a:gd name="connsiteY47" fmla="*/ 3882243 h 4299085"/>
              <a:gd name="connsiteX48" fmla="*/ 2782141 w 3898347"/>
              <a:gd name="connsiteY48" fmla="*/ 3932983 h 4299085"/>
              <a:gd name="connsiteX49" fmla="*/ 2749597 w 3898347"/>
              <a:gd name="connsiteY49" fmla="*/ 3956746 h 4299085"/>
              <a:gd name="connsiteX50" fmla="*/ 2730493 w 3898347"/>
              <a:gd name="connsiteY50" fmla="*/ 3955236 h 4299085"/>
              <a:gd name="connsiteX51" fmla="*/ 2707507 w 3898347"/>
              <a:gd name="connsiteY51" fmla="*/ 3947771 h 4299085"/>
              <a:gd name="connsiteX52" fmla="*/ 2701937 w 3898347"/>
              <a:gd name="connsiteY52" fmla="*/ 3950565 h 4299085"/>
              <a:gd name="connsiteX53" fmla="*/ 2679435 w 3898347"/>
              <a:gd name="connsiteY53" fmla="*/ 3949768 h 4299085"/>
              <a:gd name="connsiteX54" fmla="*/ 2667352 w 3898347"/>
              <a:gd name="connsiteY54" fmla="*/ 3942821 h 4299085"/>
              <a:gd name="connsiteX55" fmla="*/ 2657096 w 3898347"/>
              <a:gd name="connsiteY55" fmla="*/ 3953571 h 4299085"/>
              <a:gd name="connsiteX56" fmla="*/ 2655161 w 3898347"/>
              <a:gd name="connsiteY56" fmla="*/ 3962216 h 4299085"/>
              <a:gd name="connsiteX57" fmla="*/ 2638604 w 3898347"/>
              <a:gd name="connsiteY57" fmla="*/ 3955936 h 4299085"/>
              <a:gd name="connsiteX58" fmla="*/ 2626185 w 3898347"/>
              <a:gd name="connsiteY58" fmla="*/ 3962937 h 4299085"/>
              <a:gd name="connsiteX59" fmla="*/ 2614077 w 3898347"/>
              <a:gd name="connsiteY59" fmla="*/ 3955576 h 4299085"/>
              <a:gd name="connsiteX60" fmla="*/ 2609403 w 3898347"/>
              <a:gd name="connsiteY60" fmla="*/ 3956215 h 4299085"/>
              <a:gd name="connsiteX61" fmla="*/ 2597896 w 3898347"/>
              <a:gd name="connsiteY61" fmla="*/ 3958939 h 4299085"/>
              <a:gd name="connsiteX62" fmla="*/ 2578251 w 3898347"/>
              <a:gd name="connsiteY62" fmla="*/ 3965812 h 4299085"/>
              <a:gd name="connsiteX63" fmla="*/ 2571961 w 3898347"/>
              <a:gd name="connsiteY63" fmla="*/ 3966278 h 4299085"/>
              <a:gd name="connsiteX64" fmla="*/ 2559399 w 3898347"/>
              <a:gd name="connsiteY64" fmla="*/ 3979193 h 4299085"/>
              <a:gd name="connsiteX65" fmla="*/ 2533560 w 3898347"/>
              <a:gd name="connsiteY65" fmla="*/ 3988160 h 4299085"/>
              <a:gd name="connsiteX66" fmla="*/ 2515299 w 3898347"/>
              <a:gd name="connsiteY66" fmla="*/ 4016867 h 4299085"/>
              <a:gd name="connsiteX67" fmla="*/ 2513423 w 3898347"/>
              <a:gd name="connsiteY67" fmla="*/ 4018759 h 4299085"/>
              <a:gd name="connsiteX68" fmla="*/ 2482991 w 3898347"/>
              <a:gd name="connsiteY68" fmla="*/ 4012935 h 4299085"/>
              <a:gd name="connsiteX69" fmla="*/ 2446940 w 3898347"/>
              <a:gd name="connsiteY69" fmla="*/ 4021172 h 4299085"/>
              <a:gd name="connsiteX70" fmla="*/ 2404883 w 3898347"/>
              <a:gd name="connsiteY70" fmla="*/ 4024808 h 4299085"/>
              <a:gd name="connsiteX71" fmla="*/ 2373894 w 3898347"/>
              <a:gd name="connsiteY71" fmla="*/ 4023827 h 4299085"/>
              <a:gd name="connsiteX72" fmla="*/ 2297080 w 3898347"/>
              <a:gd name="connsiteY72" fmla="*/ 4040841 h 4299085"/>
              <a:gd name="connsiteX73" fmla="*/ 2170615 w 3898347"/>
              <a:gd name="connsiteY73" fmla="*/ 4077196 h 4299085"/>
              <a:gd name="connsiteX74" fmla="*/ 2143580 w 3898347"/>
              <a:gd name="connsiteY74" fmla="*/ 4083102 h 4299085"/>
              <a:gd name="connsiteX75" fmla="*/ 2119893 w 3898347"/>
              <a:gd name="connsiteY75" fmla="*/ 4080874 h 4299085"/>
              <a:gd name="connsiteX76" fmla="*/ 2114008 w 3898347"/>
              <a:gd name="connsiteY76" fmla="*/ 4073996 h 4299085"/>
              <a:gd name="connsiteX77" fmla="*/ 2099067 w 3898347"/>
              <a:gd name="connsiteY77" fmla="*/ 4076068 h 4299085"/>
              <a:gd name="connsiteX78" fmla="*/ 2095000 w 3898347"/>
              <a:gd name="connsiteY78" fmla="*/ 4075096 h 4299085"/>
              <a:gd name="connsiteX79" fmla="*/ 2071767 w 3898347"/>
              <a:gd name="connsiteY79" fmla="*/ 4071044 h 4299085"/>
              <a:gd name="connsiteX80" fmla="*/ 2024486 w 3898347"/>
              <a:gd name="connsiteY80" fmla="*/ 4100276 h 4299085"/>
              <a:gd name="connsiteX81" fmla="*/ 1964411 w 3898347"/>
              <a:gd name="connsiteY81" fmla="*/ 4105069 h 4299085"/>
              <a:gd name="connsiteX82" fmla="*/ 1739945 w 3898347"/>
              <a:gd name="connsiteY82" fmla="*/ 4171795 h 4299085"/>
              <a:gd name="connsiteX83" fmla="*/ 1610556 w 3898347"/>
              <a:gd name="connsiteY83" fmla="*/ 4167701 h 4299085"/>
              <a:gd name="connsiteX84" fmla="*/ 1553623 w 3898347"/>
              <a:gd name="connsiteY84" fmla="*/ 4236045 h 4299085"/>
              <a:gd name="connsiteX85" fmla="*/ 1548640 w 3898347"/>
              <a:gd name="connsiteY85" fmla="*/ 4238297 h 4299085"/>
              <a:gd name="connsiteX86" fmla="*/ 1530136 w 3898347"/>
              <a:gd name="connsiteY86" fmla="*/ 4227121 h 4299085"/>
              <a:gd name="connsiteX87" fmla="*/ 1508787 w 3898347"/>
              <a:gd name="connsiteY87" fmla="*/ 4234213 h 4299085"/>
              <a:gd name="connsiteX88" fmla="*/ 1488914 w 3898347"/>
              <a:gd name="connsiteY88" fmla="*/ 4241772 h 4299085"/>
              <a:gd name="connsiteX89" fmla="*/ 1488999 w 3898347"/>
              <a:gd name="connsiteY89" fmla="*/ 4251186 h 4299085"/>
              <a:gd name="connsiteX90" fmla="*/ 1475364 w 3898347"/>
              <a:gd name="connsiteY90" fmla="*/ 4248364 h 4299085"/>
              <a:gd name="connsiteX91" fmla="*/ 1457275 w 3898347"/>
              <a:gd name="connsiteY91" fmla="*/ 4252863 h 4299085"/>
              <a:gd name="connsiteX92" fmla="*/ 1448085 w 3898347"/>
              <a:gd name="connsiteY92" fmla="*/ 4248391 h 4299085"/>
              <a:gd name="connsiteX93" fmla="*/ 1315306 w 3898347"/>
              <a:gd name="connsiteY93" fmla="*/ 4237004 h 4299085"/>
              <a:gd name="connsiteX94" fmla="*/ 1272434 w 3898347"/>
              <a:gd name="connsiteY94" fmla="*/ 4244958 h 4299085"/>
              <a:gd name="connsiteX95" fmla="*/ 1231567 w 3898347"/>
              <a:gd name="connsiteY95" fmla="*/ 4219356 h 4299085"/>
              <a:gd name="connsiteX96" fmla="*/ 1216643 w 3898347"/>
              <a:gd name="connsiteY96" fmla="*/ 4229828 h 4299085"/>
              <a:gd name="connsiteX97" fmla="*/ 1214101 w 3898347"/>
              <a:gd name="connsiteY97" fmla="*/ 4231991 h 4299085"/>
              <a:gd name="connsiteX98" fmla="*/ 1203193 w 3898347"/>
              <a:gd name="connsiteY98" fmla="*/ 4232867 h 4299085"/>
              <a:gd name="connsiteX99" fmla="*/ 1201049 w 3898347"/>
              <a:gd name="connsiteY99" fmla="*/ 4242842 h 4299085"/>
              <a:gd name="connsiteX100" fmla="*/ 1185298 w 3898347"/>
              <a:gd name="connsiteY100" fmla="*/ 4251133 h 4299085"/>
              <a:gd name="connsiteX101" fmla="*/ 1164955 w 3898347"/>
              <a:gd name="connsiteY101" fmla="*/ 4250027 h 4299085"/>
              <a:gd name="connsiteX102" fmla="*/ 1067357 w 3898347"/>
              <a:gd name="connsiteY102" fmla="*/ 4233908 h 4299085"/>
              <a:gd name="connsiteX103" fmla="*/ 1009492 w 3898347"/>
              <a:gd name="connsiteY103" fmla="*/ 4230455 h 4299085"/>
              <a:gd name="connsiteX104" fmla="*/ 988345 w 3898347"/>
              <a:gd name="connsiteY104" fmla="*/ 4238880 h 4299085"/>
              <a:gd name="connsiteX105" fmla="*/ 958251 w 3898347"/>
              <a:gd name="connsiteY105" fmla="*/ 4244100 h 4299085"/>
              <a:gd name="connsiteX106" fmla="*/ 905785 w 3898347"/>
              <a:gd name="connsiteY106" fmla="*/ 4260845 h 4299085"/>
              <a:gd name="connsiteX107" fmla="*/ 834176 w 3898347"/>
              <a:gd name="connsiteY107" fmla="*/ 4270241 h 4299085"/>
              <a:gd name="connsiteX108" fmla="*/ 778474 w 3898347"/>
              <a:gd name="connsiteY108" fmla="*/ 4235526 h 4299085"/>
              <a:gd name="connsiteX109" fmla="*/ 774418 w 3898347"/>
              <a:gd name="connsiteY109" fmla="*/ 4242583 h 4299085"/>
              <a:gd name="connsiteX110" fmla="*/ 737705 w 3898347"/>
              <a:gd name="connsiteY110" fmla="*/ 4238891 h 4299085"/>
              <a:gd name="connsiteX111" fmla="*/ 605027 w 3898347"/>
              <a:gd name="connsiteY111" fmla="*/ 4175863 h 4299085"/>
              <a:gd name="connsiteX112" fmla="*/ 533391 w 3898347"/>
              <a:gd name="connsiteY112" fmla="*/ 4170035 h 4299085"/>
              <a:gd name="connsiteX113" fmla="*/ 508621 w 3898347"/>
              <a:gd name="connsiteY113" fmla="*/ 4176044 h 4299085"/>
              <a:gd name="connsiteX114" fmla="*/ 467082 w 3898347"/>
              <a:gd name="connsiteY114" fmla="*/ 4185616 h 4299085"/>
              <a:gd name="connsiteX115" fmla="*/ 437646 w 3898347"/>
              <a:gd name="connsiteY115" fmla="*/ 4212658 h 4299085"/>
              <a:gd name="connsiteX116" fmla="*/ 402271 w 3898347"/>
              <a:gd name="connsiteY116" fmla="*/ 4212774 h 4299085"/>
              <a:gd name="connsiteX117" fmla="*/ 391968 w 3898347"/>
              <a:gd name="connsiteY117" fmla="*/ 4187073 h 4299085"/>
              <a:gd name="connsiteX118" fmla="*/ 354806 w 3898347"/>
              <a:gd name="connsiteY118" fmla="*/ 4195545 h 4299085"/>
              <a:gd name="connsiteX119" fmla="*/ 298662 w 3898347"/>
              <a:gd name="connsiteY119" fmla="*/ 4211227 h 4299085"/>
              <a:gd name="connsiteX120" fmla="*/ 265740 w 3898347"/>
              <a:gd name="connsiteY120" fmla="*/ 4213623 h 4299085"/>
              <a:gd name="connsiteX121" fmla="*/ 176403 w 3898347"/>
              <a:gd name="connsiteY121" fmla="*/ 4227393 h 4299085"/>
              <a:gd name="connsiteX122" fmla="*/ 37148 w 3898347"/>
              <a:gd name="connsiteY122" fmla="*/ 4289154 h 4299085"/>
              <a:gd name="connsiteX123" fmla="*/ 5850 w 3898347"/>
              <a:gd name="connsiteY123" fmla="*/ 4296945 h 4299085"/>
              <a:gd name="connsiteX124" fmla="*/ 0 w 3898347"/>
              <a:gd name="connsiteY124" fmla="*/ 4299085 h 4299085"/>
              <a:gd name="connsiteX125" fmla="*/ 0 w 3898347"/>
              <a:gd name="connsiteY125" fmla="*/ 15850 h 4299085"/>
              <a:gd name="connsiteX126" fmla="*/ 3898347 w 3898347"/>
              <a:gd name="connsiteY126" fmla="*/ 0 h 4299085"/>
              <a:gd name="connsiteX0" fmla="*/ 3898347 w 3898347"/>
              <a:gd name="connsiteY0" fmla="*/ 0 h 4296945"/>
              <a:gd name="connsiteX1" fmla="*/ 3898347 w 3898347"/>
              <a:gd name="connsiteY1" fmla="*/ 3834445 h 4296945"/>
              <a:gd name="connsiteX2" fmla="*/ 3892314 w 3898347"/>
              <a:gd name="connsiteY2" fmla="*/ 3832951 h 4296945"/>
              <a:gd name="connsiteX3" fmla="*/ 3851953 w 3898347"/>
              <a:gd name="connsiteY3" fmla="*/ 3802983 h 4296945"/>
              <a:gd name="connsiteX4" fmla="*/ 3836418 w 3898347"/>
              <a:gd name="connsiteY4" fmla="*/ 3811513 h 4296945"/>
              <a:gd name="connsiteX5" fmla="*/ 3833758 w 3898347"/>
              <a:gd name="connsiteY5" fmla="*/ 3813341 h 4296945"/>
              <a:gd name="connsiteX6" fmla="*/ 3822673 w 3898347"/>
              <a:gd name="connsiteY6" fmla="*/ 3812913 h 4296945"/>
              <a:gd name="connsiteX7" fmla="*/ 3820104 w 3898347"/>
              <a:gd name="connsiteY7" fmla="*/ 3822466 h 4296945"/>
              <a:gd name="connsiteX8" fmla="*/ 3803816 w 3898347"/>
              <a:gd name="connsiteY8" fmla="*/ 3828757 h 4296945"/>
              <a:gd name="connsiteX9" fmla="*/ 3783259 w 3898347"/>
              <a:gd name="connsiteY9" fmla="*/ 3825276 h 4296945"/>
              <a:gd name="connsiteX10" fmla="*/ 3729936 w 3898347"/>
              <a:gd name="connsiteY10" fmla="*/ 3815386 h 4296945"/>
              <a:gd name="connsiteX11" fmla="*/ 3726018 w 3898347"/>
              <a:gd name="connsiteY11" fmla="*/ 3815100 h 4296945"/>
              <a:gd name="connsiteX12" fmla="*/ 3725413 w 3898347"/>
              <a:gd name="connsiteY12" fmla="*/ 3814615 h 4296945"/>
              <a:gd name="connsiteX13" fmla="*/ 3713801 w 3898347"/>
              <a:gd name="connsiteY13" fmla="*/ 3811018 h 4296945"/>
              <a:gd name="connsiteX14" fmla="*/ 3709087 w 3898347"/>
              <a:gd name="connsiteY14" fmla="*/ 3813195 h 4296945"/>
              <a:gd name="connsiteX15" fmla="*/ 3698038 w 3898347"/>
              <a:gd name="connsiteY15" fmla="*/ 3806182 h 4296945"/>
              <a:gd name="connsiteX16" fmla="*/ 3662227 w 3898347"/>
              <a:gd name="connsiteY16" fmla="*/ 3807761 h 4296945"/>
              <a:gd name="connsiteX17" fmla="*/ 3659872 w 3898347"/>
              <a:gd name="connsiteY17" fmla="*/ 3805524 h 4296945"/>
              <a:gd name="connsiteX18" fmla="*/ 3643454 w 3898347"/>
              <a:gd name="connsiteY18" fmla="*/ 3794831 h 4296945"/>
              <a:gd name="connsiteX19" fmla="*/ 3624789 w 3898347"/>
              <a:gd name="connsiteY19" fmla="*/ 3803185 h 4296945"/>
              <a:gd name="connsiteX20" fmla="*/ 3602327 w 3898347"/>
              <a:gd name="connsiteY20" fmla="*/ 3794616 h 4296945"/>
              <a:gd name="connsiteX21" fmla="*/ 3596645 w 3898347"/>
              <a:gd name="connsiteY21" fmla="*/ 3797108 h 4296945"/>
              <a:gd name="connsiteX22" fmla="*/ 3574144 w 3898347"/>
              <a:gd name="connsiteY22" fmla="*/ 3795108 h 4296945"/>
              <a:gd name="connsiteX23" fmla="*/ 3562310 w 3898347"/>
              <a:gd name="connsiteY23" fmla="*/ 3787534 h 4296945"/>
              <a:gd name="connsiteX24" fmla="*/ 3551635 w 3898347"/>
              <a:gd name="connsiteY24" fmla="*/ 3797705 h 4296945"/>
              <a:gd name="connsiteX25" fmla="*/ 3550175 w 3898347"/>
              <a:gd name="connsiteY25" fmla="*/ 3803199 h 4296945"/>
              <a:gd name="connsiteX26" fmla="*/ 3542668 w 3898347"/>
              <a:gd name="connsiteY26" fmla="*/ 3803283 h 4296945"/>
              <a:gd name="connsiteX27" fmla="*/ 3533033 w 3898347"/>
              <a:gd name="connsiteY27" fmla="*/ 3799071 h 4296945"/>
              <a:gd name="connsiteX28" fmla="*/ 3521726 w 3898347"/>
              <a:gd name="connsiteY28" fmla="*/ 3804691 h 4296945"/>
              <a:gd name="connsiteX29" fmla="*/ 3520080 w 3898347"/>
              <a:gd name="connsiteY29" fmla="*/ 3805210 h 4296945"/>
              <a:gd name="connsiteX30" fmla="*/ 3508491 w 3898347"/>
              <a:gd name="connsiteY30" fmla="*/ 3797398 h 4296945"/>
              <a:gd name="connsiteX31" fmla="*/ 3503787 w 3898347"/>
              <a:gd name="connsiteY31" fmla="*/ 3797787 h 4296945"/>
              <a:gd name="connsiteX32" fmla="*/ 3492165 w 3898347"/>
              <a:gd name="connsiteY32" fmla="*/ 3799887 h 4296945"/>
              <a:gd name="connsiteX33" fmla="*/ 3472233 w 3898347"/>
              <a:gd name="connsiteY33" fmla="*/ 3805682 h 4296945"/>
              <a:gd name="connsiteX34" fmla="*/ 3465921 w 3898347"/>
              <a:gd name="connsiteY34" fmla="*/ 3805814 h 4296945"/>
              <a:gd name="connsiteX35" fmla="*/ 3455541 w 3898347"/>
              <a:gd name="connsiteY35" fmla="*/ 3815505 h 4296945"/>
              <a:gd name="connsiteX36" fmla="*/ 3429027 w 3898347"/>
              <a:gd name="connsiteY36" fmla="*/ 3816906 h 4296945"/>
              <a:gd name="connsiteX37" fmla="*/ 3369507 w 3898347"/>
              <a:gd name="connsiteY37" fmla="*/ 3825563 h 4296945"/>
              <a:gd name="connsiteX38" fmla="*/ 3324491 w 3898347"/>
              <a:gd name="connsiteY38" fmla="*/ 3832006 h 4296945"/>
              <a:gd name="connsiteX39" fmla="*/ 3244235 w 3898347"/>
              <a:gd name="connsiteY39" fmla="*/ 3834376 h 4296945"/>
              <a:gd name="connsiteX40" fmla="*/ 3226507 w 3898347"/>
              <a:gd name="connsiteY40" fmla="*/ 3820131 h 4296945"/>
              <a:gd name="connsiteX41" fmla="*/ 3191688 w 3898347"/>
              <a:gd name="connsiteY41" fmla="*/ 3837359 h 4296945"/>
              <a:gd name="connsiteX42" fmla="*/ 3185553 w 3898347"/>
              <a:gd name="connsiteY42" fmla="*/ 3859030 h 4296945"/>
              <a:gd name="connsiteX43" fmla="*/ 3137926 w 3898347"/>
              <a:gd name="connsiteY43" fmla="*/ 3867782 h 4296945"/>
              <a:gd name="connsiteX44" fmla="*/ 3090188 w 3898347"/>
              <a:gd name="connsiteY44" fmla="*/ 3855036 h 4296945"/>
              <a:gd name="connsiteX45" fmla="*/ 3031422 w 3898347"/>
              <a:gd name="connsiteY45" fmla="*/ 3858298 h 4296945"/>
              <a:gd name="connsiteX46" fmla="*/ 2996288 w 3898347"/>
              <a:gd name="connsiteY46" fmla="*/ 3860020 h 4296945"/>
              <a:gd name="connsiteX47" fmla="*/ 2901661 w 3898347"/>
              <a:gd name="connsiteY47" fmla="*/ 3882243 h 4296945"/>
              <a:gd name="connsiteX48" fmla="*/ 2782141 w 3898347"/>
              <a:gd name="connsiteY48" fmla="*/ 3932983 h 4296945"/>
              <a:gd name="connsiteX49" fmla="*/ 2749597 w 3898347"/>
              <a:gd name="connsiteY49" fmla="*/ 3956746 h 4296945"/>
              <a:gd name="connsiteX50" fmla="*/ 2730493 w 3898347"/>
              <a:gd name="connsiteY50" fmla="*/ 3955236 h 4296945"/>
              <a:gd name="connsiteX51" fmla="*/ 2707507 w 3898347"/>
              <a:gd name="connsiteY51" fmla="*/ 3947771 h 4296945"/>
              <a:gd name="connsiteX52" fmla="*/ 2701937 w 3898347"/>
              <a:gd name="connsiteY52" fmla="*/ 3950565 h 4296945"/>
              <a:gd name="connsiteX53" fmla="*/ 2679435 w 3898347"/>
              <a:gd name="connsiteY53" fmla="*/ 3949768 h 4296945"/>
              <a:gd name="connsiteX54" fmla="*/ 2667352 w 3898347"/>
              <a:gd name="connsiteY54" fmla="*/ 3942821 h 4296945"/>
              <a:gd name="connsiteX55" fmla="*/ 2657096 w 3898347"/>
              <a:gd name="connsiteY55" fmla="*/ 3953571 h 4296945"/>
              <a:gd name="connsiteX56" fmla="*/ 2655161 w 3898347"/>
              <a:gd name="connsiteY56" fmla="*/ 3962216 h 4296945"/>
              <a:gd name="connsiteX57" fmla="*/ 2638604 w 3898347"/>
              <a:gd name="connsiteY57" fmla="*/ 3955936 h 4296945"/>
              <a:gd name="connsiteX58" fmla="*/ 2626185 w 3898347"/>
              <a:gd name="connsiteY58" fmla="*/ 3962937 h 4296945"/>
              <a:gd name="connsiteX59" fmla="*/ 2614077 w 3898347"/>
              <a:gd name="connsiteY59" fmla="*/ 3955576 h 4296945"/>
              <a:gd name="connsiteX60" fmla="*/ 2609403 w 3898347"/>
              <a:gd name="connsiteY60" fmla="*/ 3956215 h 4296945"/>
              <a:gd name="connsiteX61" fmla="*/ 2597896 w 3898347"/>
              <a:gd name="connsiteY61" fmla="*/ 3958939 h 4296945"/>
              <a:gd name="connsiteX62" fmla="*/ 2578251 w 3898347"/>
              <a:gd name="connsiteY62" fmla="*/ 3965812 h 4296945"/>
              <a:gd name="connsiteX63" fmla="*/ 2571961 w 3898347"/>
              <a:gd name="connsiteY63" fmla="*/ 3966278 h 4296945"/>
              <a:gd name="connsiteX64" fmla="*/ 2559399 w 3898347"/>
              <a:gd name="connsiteY64" fmla="*/ 3979193 h 4296945"/>
              <a:gd name="connsiteX65" fmla="*/ 2533560 w 3898347"/>
              <a:gd name="connsiteY65" fmla="*/ 3988160 h 4296945"/>
              <a:gd name="connsiteX66" fmla="*/ 2515299 w 3898347"/>
              <a:gd name="connsiteY66" fmla="*/ 4016867 h 4296945"/>
              <a:gd name="connsiteX67" fmla="*/ 2513423 w 3898347"/>
              <a:gd name="connsiteY67" fmla="*/ 4018759 h 4296945"/>
              <a:gd name="connsiteX68" fmla="*/ 2482991 w 3898347"/>
              <a:gd name="connsiteY68" fmla="*/ 4012935 h 4296945"/>
              <a:gd name="connsiteX69" fmla="*/ 2446940 w 3898347"/>
              <a:gd name="connsiteY69" fmla="*/ 4021172 h 4296945"/>
              <a:gd name="connsiteX70" fmla="*/ 2404883 w 3898347"/>
              <a:gd name="connsiteY70" fmla="*/ 4024808 h 4296945"/>
              <a:gd name="connsiteX71" fmla="*/ 2373894 w 3898347"/>
              <a:gd name="connsiteY71" fmla="*/ 4023827 h 4296945"/>
              <a:gd name="connsiteX72" fmla="*/ 2297080 w 3898347"/>
              <a:gd name="connsiteY72" fmla="*/ 4040841 h 4296945"/>
              <a:gd name="connsiteX73" fmla="*/ 2170615 w 3898347"/>
              <a:gd name="connsiteY73" fmla="*/ 4077196 h 4296945"/>
              <a:gd name="connsiteX74" fmla="*/ 2143580 w 3898347"/>
              <a:gd name="connsiteY74" fmla="*/ 4083102 h 4296945"/>
              <a:gd name="connsiteX75" fmla="*/ 2119893 w 3898347"/>
              <a:gd name="connsiteY75" fmla="*/ 4080874 h 4296945"/>
              <a:gd name="connsiteX76" fmla="*/ 2114008 w 3898347"/>
              <a:gd name="connsiteY76" fmla="*/ 4073996 h 4296945"/>
              <a:gd name="connsiteX77" fmla="*/ 2099067 w 3898347"/>
              <a:gd name="connsiteY77" fmla="*/ 4076068 h 4296945"/>
              <a:gd name="connsiteX78" fmla="*/ 2095000 w 3898347"/>
              <a:gd name="connsiteY78" fmla="*/ 4075096 h 4296945"/>
              <a:gd name="connsiteX79" fmla="*/ 2071767 w 3898347"/>
              <a:gd name="connsiteY79" fmla="*/ 4071044 h 4296945"/>
              <a:gd name="connsiteX80" fmla="*/ 2024486 w 3898347"/>
              <a:gd name="connsiteY80" fmla="*/ 4100276 h 4296945"/>
              <a:gd name="connsiteX81" fmla="*/ 1964411 w 3898347"/>
              <a:gd name="connsiteY81" fmla="*/ 4105069 h 4296945"/>
              <a:gd name="connsiteX82" fmla="*/ 1739945 w 3898347"/>
              <a:gd name="connsiteY82" fmla="*/ 4171795 h 4296945"/>
              <a:gd name="connsiteX83" fmla="*/ 1610556 w 3898347"/>
              <a:gd name="connsiteY83" fmla="*/ 4167701 h 4296945"/>
              <a:gd name="connsiteX84" fmla="*/ 1553623 w 3898347"/>
              <a:gd name="connsiteY84" fmla="*/ 4236045 h 4296945"/>
              <a:gd name="connsiteX85" fmla="*/ 1548640 w 3898347"/>
              <a:gd name="connsiteY85" fmla="*/ 4238297 h 4296945"/>
              <a:gd name="connsiteX86" fmla="*/ 1530136 w 3898347"/>
              <a:gd name="connsiteY86" fmla="*/ 4227121 h 4296945"/>
              <a:gd name="connsiteX87" fmla="*/ 1508787 w 3898347"/>
              <a:gd name="connsiteY87" fmla="*/ 4234213 h 4296945"/>
              <a:gd name="connsiteX88" fmla="*/ 1488914 w 3898347"/>
              <a:gd name="connsiteY88" fmla="*/ 4241772 h 4296945"/>
              <a:gd name="connsiteX89" fmla="*/ 1488999 w 3898347"/>
              <a:gd name="connsiteY89" fmla="*/ 4251186 h 4296945"/>
              <a:gd name="connsiteX90" fmla="*/ 1475364 w 3898347"/>
              <a:gd name="connsiteY90" fmla="*/ 4248364 h 4296945"/>
              <a:gd name="connsiteX91" fmla="*/ 1457275 w 3898347"/>
              <a:gd name="connsiteY91" fmla="*/ 4252863 h 4296945"/>
              <a:gd name="connsiteX92" fmla="*/ 1448085 w 3898347"/>
              <a:gd name="connsiteY92" fmla="*/ 4248391 h 4296945"/>
              <a:gd name="connsiteX93" fmla="*/ 1315306 w 3898347"/>
              <a:gd name="connsiteY93" fmla="*/ 4237004 h 4296945"/>
              <a:gd name="connsiteX94" fmla="*/ 1272434 w 3898347"/>
              <a:gd name="connsiteY94" fmla="*/ 4244958 h 4296945"/>
              <a:gd name="connsiteX95" fmla="*/ 1231567 w 3898347"/>
              <a:gd name="connsiteY95" fmla="*/ 4219356 h 4296945"/>
              <a:gd name="connsiteX96" fmla="*/ 1216643 w 3898347"/>
              <a:gd name="connsiteY96" fmla="*/ 4229828 h 4296945"/>
              <a:gd name="connsiteX97" fmla="*/ 1214101 w 3898347"/>
              <a:gd name="connsiteY97" fmla="*/ 4231991 h 4296945"/>
              <a:gd name="connsiteX98" fmla="*/ 1203193 w 3898347"/>
              <a:gd name="connsiteY98" fmla="*/ 4232867 h 4296945"/>
              <a:gd name="connsiteX99" fmla="*/ 1201049 w 3898347"/>
              <a:gd name="connsiteY99" fmla="*/ 4242842 h 4296945"/>
              <a:gd name="connsiteX100" fmla="*/ 1185298 w 3898347"/>
              <a:gd name="connsiteY100" fmla="*/ 4251133 h 4296945"/>
              <a:gd name="connsiteX101" fmla="*/ 1164955 w 3898347"/>
              <a:gd name="connsiteY101" fmla="*/ 4250027 h 4296945"/>
              <a:gd name="connsiteX102" fmla="*/ 1067357 w 3898347"/>
              <a:gd name="connsiteY102" fmla="*/ 4233908 h 4296945"/>
              <a:gd name="connsiteX103" fmla="*/ 1009492 w 3898347"/>
              <a:gd name="connsiteY103" fmla="*/ 4230455 h 4296945"/>
              <a:gd name="connsiteX104" fmla="*/ 988345 w 3898347"/>
              <a:gd name="connsiteY104" fmla="*/ 4238880 h 4296945"/>
              <a:gd name="connsiteX105" fmla="*/ 958251 w 3898347"/>
              <a:gd name="connsiteY105" fmla="*/ 4244100 h 4296945"/>
              <a:gd name="connsiteX106" fmla="*/ 905785 w 3898347"/>
              <a:gd name="connsiteY106" fmla="*/ 4260845 h 4296945"/>
              <a:gd name="connsiteX107" fmla="*/ 834176 w 3898347"/>
              <a:gd name="connsiteY107" fmla="*/ 4270241 h 4296945"/>
              <a:gd name="connsiteX108" fmla="*/ 778474 w 3898347"/>
              <a:gd name="connsiteY108" fmla="*/ 4235526 h 4296945"/>
              <a:gd name="connsiteX109" fmla="*/ 774418 w 3898347"/>
              <a:gd name="connsiteY109" fmla="*/ 4242583 h 4296945"/>
              <a:gd name="connsiteX110" fmla="*/ 737705 w 3898347"/>
              <a:gd name="connsiteY110" fmla="*/ 4238891 h 4296945"/>
              <a:gd name="connsiteX111" fmla="*/ 605027 w 3898347"/>
              <a:gd name="connsiteY111" fmla="*/ 4175863 h 4296945"/>
              <a:gd name="connsiteX112" fmla="*/ 533391 w 3898347"/>
              <a:gd name="connsiteY112" fmla="*/ 4170035 h 4296945"/>
              <a:gd name="connsiteX113" fmla="*/ 508621 w 3898347"/>
              <a:gd name="connsiteY113" fmla="*/ 4176044 h 4296945"/>
              <a:gd name="connsiteX114" fmla="*/ 467082 w 3898347"/>
              <a:gd name="connsiteY114" fmla="*/ 4185616 h 4296945"/>
              <a:gd name="connsiteX115" fmla="*/ 437646 w 3898347"/>
              <a:gd name="connsiteY115" fmla="*/ 4212658 h 4296945"/>
              <a:gd name="connsiteX116" fmla="*/ 402271 w 3898347"/>
              <a:gd name="connsiteY116" fmla="*/ 4212774 h 4296945"/>
              <a:gd name="connsiteX117" fmla="*/ 391968 w 3898347"/>
              <a:gd name="connsiteY117" fmla="*/ 4187073 h 4296945"/>
              <a:gd name="connsiteX118" fmla="*/ 354806 w 3898347"/>
              <a:gd name="connsiteY118" fmla="*/ 4195545 h 4296945"/>
              <a:gd name="connsiteX119" fmla="*/ 298662 w 3898347"/>
              <a:gd name="connsiteY119" fmla="*/ 4211227 h 4296945"/>
              <a:gd name="connsiteX120" fmla="*/ 265740 w 3898347"/>
              <a:gd name="connsiteY120" fmla="*/ 4213623 h 4296945"/>
              <a:gd name="connsiteX121" fmla="*/ 176403 w 3898347"/>
              <a:gd name="connsiteY121" fmla="*/ 4227393 h 4296945"/>
              <a:gd name="connsiteX122" fmla="*/ 37148 w 3898347"/>
              <a:gd name="connsiteY122" fmla="*/ 4289154 h 4296945"/>
              <a:gd name="connsiteX123" fmla="*/ 5850 w 3898347"/>
              <a:gd name="connsiteY123" fmla="*/ 4296945 h 4296945"/>
              <a:gd name="connsiteX124" fmla="*/ 0 w 3898347"/>
              <a:gd name="connsiteY124" fmla="*/ 4221939 h 4296945"/>
              <a:gd name="connsiteX125" fmla="*/ 0 w 3898347"/>
              <a:gd name="connsiteY125" fmla="*/ 15850 h 4296945"/>
              <a:gd name="connsiteX126" fmla="*/ 3898347 w 3898347"/>
              <a:gd name="connsiteY126" fmla="*/ 0 h 4296945"/>
              <a:gd name="connsiteX0" fmla="*/ 3898347 w 3898347"/>
              <a:gd name="connsiteY0" fmla="*/ 0 h 4296945"/>
              <a:gd name="connsiteX1" fmla="*/ 3898347 w 3898347"/>
              <a:gd name="connsiteY1" fmla="*/ 3834445 h 4296945"/>
              <a:gd name="connsiteX2" fmla="*/ 3892314 w 3898347"/>
              <a:gd name="connsiteY2" fmla="*/ 3832951 h 4296945"/>
              <a:gd name="connsiteX3" fmla="*/ 3851953 w 3898347"/>
              <a:gd name="connsiteY3" fmla="*/ 3802983 h 4296945"/>
              <a:gd name="connsiteX4" fmla="*/ 3836418 w 3898347"/>
              <a:gd name="connsiteY4" fmla="*/ 3811513 h 4296945"/>
              <a:gd name="connsiteX5" fmla="*/ 3833758 w 3898347"/>
              <a:gd name="connsiteY5" fmla="*/ 3813341 h 4296945"/>
              <a:gd name="connsiteX6" fmla="*/ 3822673 w 3898347"/>
              <a:gd name="connsiteY6" fmla="*/ 3812913 h 4296945"/>
              <a:gd name="connsiteX7" fmla="*/ 3820104 w 3898347"/>
              <a:gd name="connsiteY7" fmla="*/ 3822466 h 4296945"/>
              <a:gd name="connsiteX8" fmla="*/ 3803816 w 3898347"/>
              <a:gd name="connsiteY8" fmla="*/ 3828757 h 4296945"/>
              <a:gd name="connsiteX9" fmla="*/ 3783259 w 3898347"/>
              <a:gd name="connsiteY9" fmla="*/ 3825276 h 4296945"/>
              <a:gd name="connsiteX10" fmla="*/ 3729936 w 3898347"/>
              <a:gd name="connsiteY10" fmla="*/ 3815386 h 4296945"/>
              <a:gd name="connsiteX11" fmla="*/ 3726018 w 3898347"/>
              <a:gd name="connsiteY11" fmla="*/ 3815100 h 4296945"/>
              <a:gd name="connsiteX12" fmla="*/ 3725413 w 3898347"/>
              <a:gd name="connsiteY12" fmla="*/ 3814615 h 4296945"/>
              <a:gd name="connsiteX13" fmla="*/ 3713801 w 3898347"/>
              <a:gd name="connsiteY13" fmla="*/ 3811018 h 4296945"/>
              <a:gd name="connsiteX14" fmla="*/ 3709087 w 3898347"/>
              <a:gd name="connsiteY14" fmla="*/ 3813195 h 4296945"/>
              <a:gd name="connsiteX15" fmla="*/ 3698038 w 3898347"/>
              <a:gd name="connsiteY15" fmla="*/ 3806182 h 4296945"/>
              <a:gd name="connsiteX16" fmla="*/ 3662227 w 3898347"/>
              <a:gd name="connsiteY16" fmla="*/ 3807761 h 4296945"/>
              <a:gd name="connsiteX17" fmla="*/ 3659872 w 3898347"/>
              <a:gd name="connsiteY17" fmla="*/ 3805524 h 4296945"/>
              <a:gd name="connsiteX18" fmla="*/ 3643454 w 3898347"/>
              <a:gd name="connsiteY18" fmla="*/ 3794831 h 4296945"/>
              <a:gd name="connsiteX19" fmla="*/ 3624789 w 3898347"/>
              <a:gd name="connsiteY19" fmla="*/ 3803185 h 4296945"/>
              <a:gd name="connsiteX20" fmla="*/ 3602327 w 3898347"/>
              <a:gd name="connsiteY20" fmla="*/ 3794616 h 4296945"/>
              <a:gd name="connsiteX21" fmla="*/ 3596645 w 3898347"/>
              <a:gd name="connsiteY21" fmla="*/ 3797108 h 4296945"/>
              <a:gd name="connsiteX22" fmla="*/ 3574144 w 3898347"/>
              <a:gd name="connsiteY22" fmla="*/ 3795108 h 4296945"/>
              <a:gd name="connsiteX23" fmla="*/ 3562310 w 3898347"/>
              <a:gd name="connsiteY23" fmla="*/ 3787534 h 4296945"/>
              <a:gd name="connsiteX24" fmla="*/ 3551635 w 3898347"/>
              <a:gd name="connsiteY24" fmla="*/ 3797705 h 4296945"/>
              <a:gd name="connsiteX25" fmla="*/ 3550175 w 3898347"/>
              <a:gd name="connsiteY25" fmla="*/ 3803199 h 4296945"/>
              <a:gd name="connsiteX26" fmla="*/ 3542668 w 3898347"/>
              <a:gd name="connsiteY26" fmla="*/ 3803283 h 4296945"/>
              <a:gd name="connsiteX27" fmla="*/ 3533033 w 3898347"/>
              <a:gd name="connsiteY27" fmla="*/ 3799071 h 4296945"/>
              <a:gd name="connsiteX28" fmla="*/ 3521726 w 3898347"/>
              <a:gd name="connsiteY28" fmla="*/ 3804691 h 4296945"/>
              <a:gd name="connsiteX29" fmla="*/ 3520080 w 3898347"/>
              <a:gd name="connsiteY29" fmla="*/ 3805210 h 4296945"/>
              <a:gd name="connsiteX30" fmla="*/ 3508491 w 3898347"/>
              <a:gd name="connsiteY30" fmla="*/ 3797398 h 4296945"/>
              <a:gd name="connsiteX31" fmla="*/ 3503787 w 3898347"/>
              <a:gd name="connsiteY31" fmla="*/ 3797787 h 4296945"/>
              <a:gd name="connsiteX32" fmla="*/ 3492165 w 3898347"/>
              <a:gd name="connsiteY32" fmla="*/ 3799887 h 4296945"/>
              <a:gd name="connsiteX33" fmla="*/ 3472233 w 3898347"/>
              <a:gd name="connsiteY33" fmla="*/ 3805682 h 4296945"/>
              <a:gd name="connsiteX34" fmla="*/ 3465921 w 3898347"/>
              <a:gd name="connsiteY34" fmla="*/ 3805814 h 4296945"/>
              <a:gd name="connsiteX35" fmla="*/ 3455541 w 3898347"/>
              <a:gd name="connsiteY35" fmla="*/ 3815505 h 4296945"/>
              <a:gd name="connsiteX36" fmla="*/ 3429027 w 3898347"/>
              <a:gd name="connsiteY36" fmla="*/ 3816906 h 4296945"/>
              <a:gd name="connsiteX37" fmla="*/ 3369507 w 3898347"/>
              <a:gd name="connsiteY37" fmla="*/ 3825563 h 4296945"/>
              <a:gd name="connsiteX38" fmla="*/ 3324491 w 3898347"/>
              <a:gd name="connsiteY38" fmla="*/ 3832006 h 4296945"/>
              <a:gd name="connsiteX39" fmla="*/ 3244235 w 3898347"/>
              <a:gd name="connsiteY39" fmla="*/ 3834376 h 4296945"/>
              <a:gd name="connsiteX40" fmla="*/ 3226507 w 3898347"/>
              <a:gd name="connsiteY40" fmla="*/ 3820131 h 4296945"/>
              <a:gd name="connsiteX41" fmla="*/ 3191688 w 3898347"/>
              <a:gd name="connsiteY41" fmla="*/ 3837359 h 4296945"/>
              <a:gd name="connsiteX42" fmla="*/ 3185553 w 3898347"/>
              <a:gd name="connsiteY42" fmla="*/ 3859030 h 4296945"/>
              <a:gd name="connsiteX43" fmla="*/ 3137926 w 3898347"/>
              <a:gd name="connsiteY43" fmla="*/ 3867782 h 4296945"/>
              <a:gd name="connsiteX44" fmla="*/ 3090188 w 3898347"/>
              <a:gd name="connsiteY44" fmla="*/ 3855036 h 4296945"/>
              <a:gd name="connsiteX45" fmla="*/ 3031422 w 3898347"/>
              <a:gd name="connsiteY45" fmla="*/ 3858298 h 4296945"/>
              <a:gd name="connsiteX46" fmla="*/ 2996288 w 3898347"/>
              <a:gd name="connsiteY46" fmla="*/ 3860020 h 4296945"/>
              <a:gd name="connsiteX47" fmla="*/ 2901661 w 3898347"/>
              <a:gd name="connsiteY47" fmla="*/ 3882243 h 4296945"/>
              <a:gd name="connsiteX48" fmla="*/ 2782141 w 3898347"/>
              <a:gd name="connsiteY48" fmla="*/ 3932983 h 4296945"/>
              <a:gd name="connsiteX49" fmla="*/ 2749597 w 3898347"/>
              <a:gd name="connsiteY49" fmla="*/ 3956746 h 4296945"/>
              <a:gd name="connsiteX50" fmla="*/ 2730493 w 3898347"/>
              <a:gd name="connsiteY50" fmla="*/ 3955236 h 4296945"/>
              <a:gd name="connsiteX51" fmla="*/ 2707507 w 3898347"/>
              <a:gd name="connsiteY51" fmla="*/ 3947771 h 4296945"/>
              <a:gd name="connsiteX52" fmla="*/ 2701937 w 3898347"/>
              <a:gd name="connsiteY52" fmla="*/ 3950565 h 4296945"/>
              <a:gd name="connsiteX53" fmla="*/ 2679435 w 3898347"/>
              <a:gd name="connsiteY53" fmla="*/ 3949768 h 4296945"/>
              <a:gd name="connsiteX54" fmla="*/ 2667352 w 3898347"/>
              <a:gd name="connsiteY54" fmla="*/ 3942821 h 4296945"/>
              <a:gd name="connsiteX55" fmla="*/ 2657096 w 3898347"/>
              <a:gd name="connsiteY55" fmla="*/ 3953571 h 4296945"/>
              <a:gd name="connsiteX56" fmla="*/ 2655161 w 3898347"/>
              <a:gd name="connsiteY56" fmla="*/ 3962216 h 4296945"/>
              <a:gd name="connsiteX57" fmla="*/ 2638604 w 3898347"/>
              <a:gd name="connsiteY57" fmla="*/ 3955936 h 4296945"/>
              <a:gd name="connsiteX58" fmla="*/ 2626185 w 3898347"/>
              <a:gd name="connsiteY58" fmla="*/ 3962937 h 4296945"/>
              <a:gd name="connsiteX59" fmla="*/ 2614077 w 3898347"/>
              <a:gd name="connsiteY59" fmla="*/ 3955576 h 4296945"/>
              <a:gd name="connsiteX60" fmla="*/ 2609403 w 3898347"/>
              <a:gd name="connsiteY60" fmla="*/ 3956215 h 4296945"/>
              <a:gd name="connsiteX61" fmla="*/ 2597896 w 3898347"/>
              <a:gd name="connsiteY61" fmla="*/ 3958939 h 4296945"/>
              <a:gd name="connsiteX62" fmla="*/ 2578251 w 3898347"/>
              <a:gd name="connsiteY62" fmla="*/ 3965812 h 4296945"/>
              <a:gd name="connsiteX63" fmla="*/ 2571961 w 3898347"/>
              <a:gd name="connsiteY63" fmla="*/ 3966278 h 4296945"/>
              <a:gd name="connsiteX64" fmla="*/ 2559399 w 3898347"/>
              <a:gd name="connsiteY64" fmla="*/ 3979193 h 4296945"/>
              <a:gd name="connsiteX65" fmla="*/ 2533560 w 3898347"/>
              <a:gd name="connsiteY65" fmla="*/ 3988160 h 4296945"/>
              <a:gd name="connsiteX66" fmla="*/ 2515299 w 3898347"/>
              <a:gd name="connsiteY66" fmla="*/ 4016867 h 4296945"/>
              <a:gd name="connsiteX67" fmla="*/ 2513423 w 3898347"/>
              <a:gd name="connsiteY67" fmla="*/ 4018759 h 4296945"/>
              <a:gd name="connsiteX68" fmla="*/ 2482991 w 3898347"/>
              <a:gd name="connsiteY68" fmla="*/ 4012935 h 4296945"/>
              <a:gd name="connsiteX69" fmla="*/ 2446940 w 3898347"/>
              <a:gd name="connsiteY69" fmla="*/ 4021172 h 4296945"/>
              <a:gd name="connsiteX70" fmla="*/ 2404883 w 3898347"/>
              <a:gd name="connsiteY70" fmla="*/ 4024808 h 4296945"/>
              <a:gd name="connsiteX71" fmla="*/ 2373894 w 3898347"/>
              <a:gd name="connsiteY71" fmla="*/ 4023827 h 4296945"/>
              <a:gd name="connsiteX72" fmla="*/ 2297080 w 3898347"/>
              <a:gd name="connsiteY72" fmla="*/ 4040841 h 4296945"/>
              <a:gd name="connsiteX73" fmla="*/ 2170615 w 3898347"/>
              <a:gd name="connsiteY73" fmla="*/ 4077196 h 4296945"/>
              <a:gd name="connsiteX74" fmla="*/ 2143580 w 3898347"/>
              <a:gd name="connsiteY74" fmla="*/ 4083102 h 4296945"/>
              <a:gd name="connsiteX75" fmla="*/ 2119893 w 3898347"/>
              <a:gd name="connsiteY75" fmla="*/ 4080874 h 4296945"/>
              <a:gd name="connsiteX76" fmla="*/ 2114008 w 3898347"/>
              <a:gd name="connsiteY76" fmla="*/ 4073996 h 4296945"/>
              <a:gd name="connsiteX77" fmla="*/ 2099067 w 3898347"/>
              <a:gd name="connsiteY77" fmla="*/ 4076068 h 4296945"/>
              <a:gd name="connsiteX78" fmla="*/ 2095000 w 3898347"/>
              <a:gd name="connsiteY78" fmla="*/ 4075096 h 4296945"/>
              <a:gd name="connsiteX79" fmla="*/ 2071767 w 3898347"/>
              <a:gd name="connsiteY79" fmla="*/ 4071044 h 4296945"/>
              <a:gd name="connsiteX80" fmla="*/ 2024486 w 3898347"/>
              <a:gd name="connsiteY80" fmla="*/ 4100276 h 4296945"/>
              <a:gd name="connsiteX81" fmla="*/ 1964411 w 3898347"/>
              <a:gd name="connsiteY81" fmla="*/ 4105069 h 4296945"/>
              <a:gd name="connsiteX82" fmla="*/ 1739945 w 3898347"/>
              <a:gd name="connsiteY82" fmla="*/ 4171795 h 4296945"/>
              <a:gd name="connsiteX83" fmla="*/ 1610556 w 3898347"/>
              <a:gd name="connsiteY83" fmla="*/ 4167701 h 4296945"/>
              <a:gd name="connsiteX84" fmla="*/ 1553623 w 3898347"/>
              <a:gd name="connsiteY84" fmla="*/ 4236045 h 4296945"/>
              <a:gd name="connsiteX85" fmla="*/ 1548640 w 3898347"/>
              <a:gd name="connsiteY85" fmla="*/ 4238297 h 4296945"/>
              <a:gd name="connsiteX86" fmla="*/ 1530136 w 3898347"/>
              <a:gd name="connsiteY86" fmla="*/ 4227121 h 4296945"/>
              <a:gd name="connsiteX87" fmla="*/ 1508787 w 3898347"/>
              <a:gd name="connsiteY87" fmla="*/ 4234213 h 4296945"/>
              <a:gd name="connsiteX88" fmla="*/ 1488914 w 3898347"/>
              <a:gd name="connsiteY88" fmla="*/ 4241772 h 4296945"/>
              <a:gd name="connsiteX89" fmla="*/ 1488999 w 3898347"/>
              <a:gd name="connsiteY89" fmla="*/ 4251186 h 4296945"/>
              <a:gd name="connsiteX90" fmla="*/ 1475364 w 3898347"/>
              <a:gd name="connsiteY90" fmla="*/ 4248364 h 4296945"/>
              <a:gd name="connsiteX91" fmla="*/ 1457275 w 3898347"/>
              <a:gd name="connsiteY91" fmla="*/ 4252863 h 4296945"/>
              <a:gd name="connsiteX92" fmla="*/ 1448085 w 3898347"/>
              <a:gd name="connsiteY92" fmla="*/ 4248391 h 4296945"/>
              <a:gd name="connsiteX93" fmla="*/ 1315306 w 3898347"/>
              <a:gd name="connsiteY93" fmla="*/ 4237004 h 4296945"/>
              <a:gd name="connsiteX94" fmla="*/ 1272434 w 3898347"/>
              <a:gd name="connsiteY94" fmla="*/ 4244958 h 4296945"/>
              <a:gd name="connsiteX95" fmla="*/ 1231567 w 3898347"/>
              <a:gd name="connsiteY95" fmla="*/ 4219356 h 4296945"/>
              <a:gd name="connsiteX96" fmla="*/ 1216643 w 3898347"/>
              <a:gd name="connsiteY96" fmla="*/ 4229828 h 4296945"/>
              <a:gd name="connsiteX97" fmla="*/ 1214101 w 3898347"/>
              <a:gd name="connsiteY97" fmla="*/ 4231991 h 4296945"/>
              <a:gd name="connsiteX98" fmla="*/ 1203193 w 3898347"/>
              <a:gd name="connsiteY98" fmla="*/ 4232867 h 4296945"/>
              <a:gd name="connsiteX99" fmla="*/ 1201049 w 3898347"/>
              <a:gd name="connsiteY99" fmla="*/ 4242842 h 4296945"/>
              <a:gd name="connsiteX100" fmla="*/ 1185298 w 3898347"/>
              <a:gd name="connsiteY100" fmla="*/ 4251133 h 4296945"/>
              <a:gd name="connsiteX101" fmla="*/ 1164955 w 3898347"/>
              <a:gd name="connsiteY101" fmla="*/ 4250027 h 4296945"/>
              <a:gd name="connsiteX102" fmla="*/ 1067357 w 3898347"/>
              <a:gd name="connsiteY102" fmla="*/ 4233908 h 4296945"/>
              <a:gd name="connsiteX103" fmla="*/ 1009492 w 3898347"/>
              <a:gd name="connsiteY103" fmla="*/ 4230455 h 4296945"/>
              <a:gd name="connsiteX104" fmla="*/ 988345 w 3898347"/>
              <a:gd name="connsiteY104" fmla="*/ 4238880 h 4296945"/>
              <a:gd name="connsiteX105" fmla="*/ 958251 w 3898347"/>
              <a:gd name="connsiteY105" fmla="*/ 4244100 h 4296945"/>
              <a:gd name="connsiteX106" fmla="*/ 905785 w 3898347"/>
              <a:gd name="connsiteY106" fmla="*/ 4260845 h 4296945"/>
              <a:gd name="connsiteX107" fmla="*/ 834176 w 3898347"/>
              <a:gd name="connsiteY107" fmla="*/ 4270241 h 4296945"/>
              <a:gd name="connsiteX108" fmla="*/ 778474 w 3898347"/>
              <a:gd name="connsiteY108" fmla="*/ 4235526 h 4296945"/>
              <a:gd name="connsiteX109" fmla="*/ 774418 w 3898347"/>
              <a:gd name="connsiteY109" fmla="*/ 4242583 h 4296945"/>
              <a:gd name="connsiteX110" fmla="*/ 737705 w 3898347"/>
              <a:gd name="connsiteY110" fmla="*/ 4238891 h 4296945"/>
              <a:gd name="connsiteX111" fmla="*/ 605027 w 3898347"/>
              <a:gd name="connsiteY111" fmla="*/ 4175863 h 4296945"/>
              <a:gd name="connsiteX112" fmla="*/ 533391 w 3898347"/>
              <a:gd name="connsiteY112" fmla="*/ 4170035 h 4296945"/>
              <a:gd name="connsiteX113" fmla="*/ 508621 w 3898347"/>
              <a:gd name="connsiteY113" fmla="*/ 4176044 h 4296945"/>
              <a:gd name="connsiteX114" fmla="*/ 467082 w 3898347"/>
              <a:gd name="connsiteY114" fmla="*/ 4185616 h 4296945"/>
              <a:gd name="connsiteX115" fmla="*/ 437646 w 3898347"/>
              <a:gd name="connsiteY115" fmla="*/ 4212658 h 4296945"/>
              <a:gd name="connsiteX116" fmla="*/ 402271 w 3898347"/>
              <a:gd name="connsiteY116" fmla="*/ 4212774 h 4296945"/>
              <a:gd name="connsiteX117" fmla="*/ 391968 w 3898347"/>
              <a:gd name="connsiteY117" fmla="*/ 4187073 h 4296945"/>
              <a:gd name="connsiteX118" fmla="*/ 354806 w 3898347"/>
              <a:gd name="connsiteY118" fmla="*/ 4195545 h 4296945"/>
              <a:gd name="connsiteX119" fmla="*/ 298662 w 3898347"/>
              <a:gd name="connsiteY119" fmla="*/ 4211227 h 4296945"/>
              <a:gd name="connsiteX120" fmla="*/ 265740 w 3898347"/>
              <a:gd name="connsiteY120" fmla="*/ 4213623 h 4296945"/>
              <a:gd name="connsiteX121" fmla="*/ 176403 w 3898347"/>
              <a:gd name="connsiteY121" fmla="*/ 4227393 h 4296945"/>
              <a:gd name="connsiteX122" fmla="*/ 82528 w 3898347"/>
              <a:gd name="connsiteY122" fmla="*/ 4275540 h 4296945"/>
              <a:gd name="connsiteX123" fmla="*/ 5850 w 3898347"/>
              <a:gd name="connsiteY123" fmla="*/ 4296945 h 4296945"/>
              <a:gd name="connsiteX124" fmla="*/ 0 w 3898347"/>
              <a:gd name="connsiteY124" fmla="*/ 4221939 h 4296945"/>
              <a:gd name="connsiteX125" fmla="*/ 0 w 3898347"/>
              <a:gd name="connsiteY125" fmla="*/ 15850 h 4296945"/>
              <a:gd name="connsiteX126" fmla="*/ 3898347 w 3898347"/>
              <a:gd name="connsiteY126" fmla="*/ 0 h 4296945"/>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83259 w 3898347"/>
              <a:gd name="connsiteY9" fmla="*/ 3825276 h 4275540"/>
              <a:gd name="connsiteX10" fmla="*/ 3729936 w 3898347"/>
              <a:gd name="connsiteY10" fmla="*/ 3815386 h 4275540"/>
              <a:gd name="connsiteX11" fmla="*/ 3726018 w 3898347"/>
              <a:gd name="connsiteY11" fmla="*/ 3815100 h 4275540"/>
              <a:gd name="connsiteX12" fmla="*/ 3725413 w 3898347"/>
              <a:gd name="connsiteY12" fmla="*/ 3814615 h 4275540"/>
              <a:gd name="connsiteX13" fmla="*/ 3713801 w 3898347"/>
              <a:gd name="connsiteY13" fmla="*/ 3811018 h 4275540"/>
              <a:gd name="connsiteX14" fmla="*/ 3709087 w 3898347"/>
              <a:gd name="connsiteY14" fmla="*/ 3813195 h 4275540"/>
              <a:gd name="connsiteX15" fmla="*/ 3698038 w 3898347"/>
              <a:gd name="connsiteY15" fmla="*/ 3806182 h 4275540"/>
              <a:gd name="connsiteX16" fmla="*/ 3662227 w 3898347"/>
              <a:gd name="connsiteY16" fmla="*/ 3807761 h 4275540"/>
              <a:gd name="connsiteX17" fmla="*/ 3659872 w 3898347"/>
              <a:gd name="connsiteY17" fmla="*/ 3805524 h 4275540"/>
              <a:gd name="connsiteX18" fmla="*/ 3643454 w 3898347"/>
              <a:gd name="connsiteY18" fmla="*/ 3794831 h 4275540"/>
              <a:gd name="connsiteX19" fmla="*/ 3624789 w 3898347"/>
              <a:gd name="connsiteY19" fmla="*/ 3803185 h 4275540"/>
              <a:gd name="connsiteX20" fmla="*/ 3602327 w 3898347"/>
              <a:gd name="connsiteY20" fmla="*/ 3794616 h 4275540"/>
              <a:gd name="connsiteX21" fmla="*/ 3596645 w 3898347"/>
              <a:gd name="connsiteY21" fmla="*/ 3797108 h 4275540"/>
              <a:gd name="connsiteX22" fmla="*/ 3574144 w 3898347"/>
              <a:gd name="connsiteY22" fmla="*/ 3795108 h 4275540"/>
              <a:gd name="connsiteX23" fmla="*/ 3562310 w 3898347"/>
              <a:gd name="connsiteY23" fmla="*/ 3787534 h 4275540"/>
              <a:gd name="connsiteX24" fmla="*/ 3551635 w 3898347"/>
              <a:gd name="connsiteY24" fmla="*/ 3797705 h 4275540"/>
              <a:gd name="connsiteX25" fmla="*/ 3550175 w 3898347"/>
              <a:gd name="connsiteY25" fmla="*/ 3803199 h 4275540"/>
              <a:gd name="connsiteX26" fmla="*/ 3542668 w 3898347"/>
              <a:gd name="connsiteY26" fmla="*/ 3803283 h 4275540"/>
              <a:gd name="connsiteX27" fmla="*/ 3533033 w 3898347"/>
              <a:gd name="connsiteY27" fmla="*/ 3799071 h 4275540"/>
              <a:gd name="connsiteX28" fmla="*/ 3521726 w 3898347"/>
              <a:gd name="connsiteY28" fmla="*/ 3804691 h 4275540"/>
              <a:gd name="connsiteX29" fmla="*/ 3520080 w 3898347"/>
              <a:gd name="connsiteY29" fmla="*/ 3805210 h 4275540"/>
              <a:gd name="connsiteX30" fmla="*/ 3508491 w 3898347"/>
              <a:gd name="connsiteY30" fmla="*/ 3797398 h 4275540"/>
              <a:gd name="connsiteX31" fmla="*/ 3503787 w 3898347"/>
              <a:gd name="connsiteY31" fmla="*/ 3797787 h 4275540"/>
              <a:gd name="connsiteX32" fmla="*/ 3492165 w 3898347"/>
              <a:gd name="connsiteY32" fmla="*/ 3799887 h 4275540"/>
              <a:gd name="connsiteX33" fmla="*/ 3472233 w 3898347"/>
              <a:gd name="connsiteY33" fmla="*/ 3805682 h 4275540"/>
              <a:gd name="connsiteX34" fmla="*/ 3465921 w 3898347"/>
              <a:gd name="connsiteY34" fmla="*/ 3805814 h 4275540"/>
              <a:gd name="connsiteX35" fmla="*/ 3455541 w 3898347"/>
              <a:gd name="connsiteY35" fmla="*/ 3815505 h 4275540"/>
              <a:gd name="connsiteX36" fmla="*/ 3429027 w 3898347"/>
              <a:gd name="connsiteY36" fmla="*/ 3816906 h 4275540"/>
              <a:gd name="connsiteX37" fmla="*/ 3369507 w 3898347"/>
              <a:gd name="connsiteY37" fmla="*/ 3825563 h 4275540"/>
              <a:gd name="connsiteX38" fmla="*/ 3324491 w 3898347"/>
              <a:gd name="connsiteY38" fmla="*/ 3832006 h 4275540"/>
              <a:gd name="connsiteX39" fmla="*/ 3244235 w 3898347"/>
              <a:gd name="connsiteY39" fmla="*/ 3834376 h 4275540"/>
              <a:gd name="connsiteX40" fmla="*/ 3226507 w 3898347"/>
              <a:gd name="connsiteY40" fmla="*/ 3820131 h 4275540"/>
              <a:gd name="connsiteX41" fmla="*/ 3191688 w 3898347"/>
              <a:gd name="connsiteY41" fmla="*/ 3837359 h 4275540"/>
              <a:gd name="connsiteX42" fmla="*/ 3185553 w 3898347"/>
              <a:gd name="connsiteY42" fmla="*/ 3859030 h 4275540"/>
              <a:gd name="connsiteX43" fmla="*/ 3137926 w 3898347"/>
              <a:gd name="connsiteY43" fmla="*/ 3867782 h 4275540"/>
              <a:gd name="connsiteX44" fmla="*/ 3090188 w 3898347"/>
              <a:gd name="connsiteY44" fmla="*/ 3855036 h 4275540"/>
              <a:gd name="connsiteX45" fmla="*/ 3031422 w 3898347"/>
              <a:gd name="connsiteY45" fmla="*/ 3858298 h 4275540"/>
              <a:gd name="connsiteX46" fmla="*/ 2996288 w 3898347"/>
              <a:gd name="connsiteY46" fmla="*/ 3860020 h 4275540"/>
              <a:gd name="connsiteX47" fmla="*/ 2901661 w 3898347"/>
              <a:gd name="connsiteY47" fmla="*/ 3882243 h 4275540"/>
              <a:gd name="connsiteX48" fmla="*/ 2782141 w 3898347"/>
              <a:gd name="connsiteY48" fmla="*/ 3932983 h 4275540"/>
              <a:gd name="connsiteX49" fmla="*/ 2749597 w 3898347"/>
              <a:gd name="connsiteY49" fmla="*/ 3956746 h 4275540"/>
              <a:gd name="connsiteX50" fmla="*/ 2730493 w 3898347"/>
              <a:gd name="connsiteY50" fmla="*/ 3955236 h 4275540"/>
              <a:gd name="connsiteX51" fmla="*/ 2707507 w 3898347"/>
              <a:gd name="connsiteY51" fmla="*/ 3947771 h 4275540"/>
              <a:gd name="connsiteX52" fmla="*/ 2701937 w 3898347"/>
              <a:gd name="connsiteY52" fmla="*/ 3950565 h 4275540"/>
              <a:gd name="connsiteX53" fmla="*/ 2679435 w 3898347"/>
              <a:gd name="connsiteY53" fmla="*/ 3949768 h 4275540"/>
              <a:gd name="connsiteX54" fmla="*/ 2667352 w 3898347"/>
              <a:gd name="connsiteY54" fmla="*/ 3942821 h 4275540"/>
              <a:gd name="connsiteX55" fmla="*/ 2657096 w 3898347"/>
              <a:gd name="connsiteY55" fmla="*/ 3953571 h 4275540"/>
              <a:gd name="connsiteX56" fmla="*/ 2655161 w 3898347"/>
              <a:gd name="connsiteY56" fmla="*/ 3962216 h 4275540"/>
              <a:gd name="connsiteX57" fmla="*/ 2638604 w 3898347"/>
              <a:gd name="connsiteY57" fmla="*/ 3955936 h 4275540"/>
              <a:gd name="connsiteX58" fmla="*/ 2626185 w 3898347"/>
              <a:gd name="connsiteY58" fmla="*/ 3962937 h 4275540"/>
              <a:gd name="connsiteX59" fmla="*/ 2614077 w 3898347"/>
              <a:gd name="connsiteY59" fmla="*/ 3955576 h 4275540"/>
              <a:gd name="connsiteX60" fmla="*/ 2609403 w 3898347"/>
              <a:gd name="connsiteY60" fmla="*/ 3956215 h 4275540"/>
              <a:gd name="connsiteX61" fmla="*/ 2597896 w 3898347"/>
              <a:gd name="connsiteY61" fmla="*/ 3958939 h 4275540"/>
              <a:gd name="connsiteX62" fmla="*/ 2578251 w 3898347"/>
              <a:gd name="connsiteY62" fmla="*/ 3965812 h 4275540"/>
              <a:gd name="connsiteX63" fmla="*/ 2571961 w 3898347"/>
              <a:gd name="connsiteY63" fmla="*/ 3966278 h 4275540"/>
              <a:gd name="connsiteX64" fmla="*/ 2559399 w 3898347"/>
              <a:gd name="connsiteY64" fmla="*/ 3979193 h 4275540"/>
              <a:gd name="connsiteX65" fmla="*/ 2533560 w 3898347"/>
              <a:gd name="connsiteY65" fmla="*/ 3988160 h 4275540"/>
              <a:gd name="connsiteX66" fmla="*/ 2515299 w 3898347"/>
              <a:gd name="connsiteY66" fmla="*/ 4016867 h 4275540"/>
              <a:gd name="connsiteX67" fmla="*/ 2513423 w 3898347"/>
              <a:gd name="connsiteY67" fmla="*/ 4018759 h 4275540"/>
              <a:gd name="connsiteX68" fmla="*/ 2482991 w 3898347"/>
              <a:gd name="connsiteY68" fmla="*/ 4012935 h 4275540"/>
              <a:gd name="connsiteX69" fmla="*/ 2446940 w 3898347"/>
              <a:gd name="connsiteY69" fmla="*/ 4021172 h 4275540"/>
              <a:gd name="connsiteX70" fmla="*/ 2404883 w 3898347"/>
              <a:gd name="connsiteY70" fmla="*/ 4024808 h 4275540"/>
              <a:gd name="connsiteX71" fmla="*/ 2373894 w 3898347"/>
              <a:gd name="connsiteY71" fmla="*/ 4023827 h 4275540"/>
              <a:gd name="connsiteX72" fmla="*/ 2297080 w 3898347"/>
              <a:gd name="connsiteY72" fmla="*/ 4040841 h 4275540"/>
              <a:gd name="connsiteX73" fmla="*/ 2170615 w 3898347"/>
              <a:gd name="connsiteY73" fmla="*/ 4077196 h 4275540"/>
              <a:gd name="connsiteX74" fmla="*/ 2143580 w 3898347"/>
              <a:gd name="connsiteY74" fmla="*/ 4083102 h 4275540"/>
              <a:gd name="connsiteX75" fmla="*/ 2119893 w 3898347"/>
              <a:gd name="connsiteY75" fmla="*/ 4080874 h 4275540"/>
              <a:gd name="connsiteX76" fmla="*/ 2114008 w 3898347"/>
              <a:gd name="connsiteY76" fmla="*/ 4073996 h 4275540"/>
              <a:gd name="connsiteX77" fmla="*/ 2099067 w 3898347"/>
              <a:gd name="connsiteY77" fmla="*/ 4076068 h 4275540"/>
              <a:gd name="connsiteX78" fmla="*/ 2095000 w 3898347"/>
              <a:gd name="connsiteY78" fmla="*/ 4075096 h 4275540"/>
              <a:gd name="connsiteX79" fmla="*/ 2071767 w 3898347"/>
              <a:gd name="connsiteY79" fmla="*/ 4071044 h 4275540"/>
              <a:gd name="connsiteX80" fmla="*/ 2024486 w 3898347"/>
              <a:gd name="connsiteY80" fmla="*/ 4100276 h 4275540"/>
              <a:gd name="connsiteX81" fmla="*/ 1964411 w 3898347"/>
              <a:gd name="connsiteY81" fmla="*/ 4105069 h 4275540"/>
              <a:gd name="connsiteX82" fmla="*/ 1739945 w 3898347"/>
              <a:gd name="connsiteY82" fmla="*/ 4171795 h 4275540"/>
              <a:gd name="connsiteX83" fmla="*/ 1610556 w 3898347"/>
              <a:gd name="connsiteY83" fmla="*/ 4167701 h 4275540"/>
              <a:gd name="connsiteX84" fmla="*/ 1553623 w 3898347"/>
              <a:gd name="connsiteY84" fmla="*/ 4236045 h 4275540"/>
              <a:gd name="connsiteX85" fmla="*/ 1548640 w 3898347"/>
              <a:gd name="connsiteY85" fmla="*/ 4238297 h 4275540"/>
              <a:gd name="connsiteX86" fmla="*/ 1530136 w 3898347"/>
              <a:gd name="connsiteY86" fmla="*/ 4227121 h 4275540"/>
              <a:gd name="connsiteX87" fmla="*/ 1508787 w 3898347"/>
              <a:gd name="connsiteY87" fmla="*/ 4234213 h 4275540"/>
              <a:gd name="connsiteX88" fmla="*/ 1488914 w 3898347"/>
              <a:gd name="connsiteY88" fmla="*/ 4241772 h 4275540"/>
              <a:gd name="connsiteX89" fmla="*/ 1488999 w 3898347"/>
              <a:gd name="connsiteY89" fmla="*/ 4251186 h 4275540"/>
              <a:gd name="connsiteX90" fmla="*/ 1475364 w 3898347"/>
              <a:gd name="connsiteY90" fmla="*/ 4248364 h 4275540"/>
              <a:gd name="connsiteX91" fmla="*/ 1457275 w 3898347"/>
              <a:gd name="connsiteY91" fmla="*/ 4252863 h 4275540"/>
              <a:gd name="connsiteX92" fmla="*/ 1448085 w 3898347"/>
              <a:gd name="connsiteY92" fmla="*/ 4248391 h 4275540"/>
              <a:gd name="connsiteX93" fmla="*/ 1315306 w 3898347"/>
              <a:gd name="connsiteY93" fmla="*/ 4237004 h 4275540"/>
              <a:gd name="connsiteX94" fmla="*/ 1272434 w 3898347"/>
              <a:gd name="connsiteY94" fmla="*/ 4244958 h 4275540"/>
              <a:gd name="connsiteX95" fmla="*/ 1231567 w 3898347"/>
              <a:gd name="connsiteY95" fmla="*/ 4219356 h 4275540"/>
              <a:gd name="connsiteX96" fmla="*/ 1216643 w 3898347"/>
              <a:gd name="connsiteY96" fmla="*/ 4229828 h 4275540"/>
              <a:gd name="connsiteX97" fmla="*/ 1214101 w 3898347"/>
              <a:gd name="connsiteY97" fmla="*/ 4231991 h 4275540"/>
              <a:gd name="connsiteX98" fmla="*/ 1203193 w 3898347"/>
              <a:gd name="connsiteY98" fmla="*/ 4232867 h 4275540"/>
              <a:gd name="connsiteX99" fmla="*/ 1201049 w 3898347"/>
              <a:gd name="connsiteY99" fmla="*/ 4242842 h 4275540"/>
              <a:gd name="connsiteX100" fmla="*/ 1185298 w 3898347"/>
              <a:gd name="connsiteY100" fmla="*/ 4251133 h 4275540"/>
              <a:gd name="connsiteX101" fmla="*/ 1164955 w 3898347"/>
              <a:gd name="connsiteY101" fmla="*/ 4250027 h 4275540"/>
              <a:gd name="connsiteX102" fmla="*/ 1067357 w 3898347"/>
              <a:gd name="connsiteY102" fmla="*/ 4233908 h 4275540"/>
              <a:gd name="connsiteX103" fmla="*/ 1009492 w 3898347"/>
              <a:gd name="connsiteY103" fmla="*/ 4230455 h 4275540"/>
              <a:gd name="connsiteX104" fmla="*/ 988345 w 3898347"/>
              <a:gd name="connsiteY104" fmla="*/ 4238880 h 4275540"/>
              <a:gd name="connsiteX105" fmla="*/ 958251 w 3898347"/>
              <a:gd name="connsiteY105" fmla="*/ 4244100 h 4275540"/>
              <a:gd name="connsiteX106" fmla="*/ 905785 w 3898347"/>
              <a:gd name="connsiteY106" fmla="*/ 4260845 h 4275540"/>
              <a:gd name="connsiteX107" fmla="*/ 834176 w 3898347"/>
              <a:gd name="connsiteY107" fmla="*/ 4270241 h 4275540"/>
              <a:gd name="connsiteX108" fmla="*/ 778474 w 3898347"/>
              <a:gd name="connsiteY108" fmla="*/ 4235526 h 4275540"/>
              <a:gd name="connsiteX109" fmla="*/ 774418 w 3898347"/>
              <a:gd name="connsiteY109" fmla="*/ 4242583 h 4275540"/>
              <a:gd name="connsiteX110" fmla="*/ 737705 w 3898347"/>
              <a:gd name="connsiteY110" fmla="*/ 4238891 h 4275540"/>
              <a:gd name="connsiteX111" fmla="*/ 605027 w 3898347"/>
              <a:gd name="connsiteY111" fmla="*/ 4175863 h 4275540"/>
              <a:gd name="connsiteX112" fmla="*/ 533391 w 3898347"/>
              <a:gd name="connsiteY112" fmla="*/ 4170035 h 4275540"/>
              <a:gd name="connsiteX113" fmla="*/ 508621 w 3898347"/>
              <a:gd name="connsiteY113" fmla="*/ 4176044 h 4275540"/>
              <a:gd name="connsiteX114" fmla="*/ 467082 w 3898347"/>
              <a:gd name="connsiteY114" fmla="*/ 4185616 h 4275540"/>
              <a:gd name="connsiteX115" fmla="*/ 437646 w 3898347"/>
              <a:gd name="connsiteY115" fmla="*/ 4212658 h 4275540"/>
              <a:gd name="connsiteX116" fmla="*/ 402271 w 3898347"/>
              <a:gd name="connsiteY116" fmla="*/ 4212774 h 4275540"/>
              <a:gd name="connsiteX117" fmla="*/ 391968 w 3898347"/>
              <a:gd name="connsiteY117" fmla="*/ 4187073 h 4275540"/>
              <a:gd name="connsiteX118" fmla="*/ 354806 w 3898347"/>
              <a:gd name="connsiteY118" fmla="*/ 4195545 h 4275540"/>
              <a:gd name="connsiteX119" fmla="*/ 298662 w 3898347"/>
              <a:gd name="connsiteY119" fmla="*/ 4211227 h 4275540"/>
              <a:gd name="connsiteX120" fmla="*/ 265740 w 3898347"/>
              <a:gd name="connsiteY120" fmla="*/ 4213623 h 4275540"/>
              <a:gd name="connsiteX121" fmla="*/ 176403 w 3898347"/>
              <a:gd name="connsiteY121" fmla="*/ 4227393 h 4275540"/>
              <a:gd name="connsiteX122" fmla="*/ 82528 w 3898347"/>
              <a:gd name="connsiteY122" fmla="*/ 4275540 h 4275540"/>
              <a:gd name="connsiteX123" fmla="*/ 19464 w 3898347"/>
              <a:gd name="connsiteY123" fmla="*/ 4256103 h 4275540"/>
              <a:gd name="connsiteX124" fmla="*/ 0 w 3898347"/>
              <a:gd name="connsiteY124" fmla="*/ 4221939 h 4275540"/>
              <a:gd name="connsiteX125" fmla="*/ 0 w 3898347"/>
              <a:gd name="connsiteY125" fmla="*/ 15850 h 4275540"/>
              <a:gd name="connsiteX126" fmla="*/ 3898347 w 3898347"/>
              <a:gd name="connsiteY126"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50175 w 3898347"/>
              <a:gd name="connsiteY24" fmla="*/ 3803199 h 4275540"/>
              <a:gd name="connsiteX25" fmla="*/ 3542668 w 3898347"/>
              <a:gd name="connsiteY25" fmla="*/ 3803283 h 4275540"/>
              <a:gd name="connsiteX26" fmla="*/ 3533033 w 3898347"/>
              <a:gd name="connsiteY26" fmla="*/ 3799071 h 4275540"/>
              <a:gd name="connsiteX27" fmla="*/ 3521726 w 3898347"/>
              <a:gd name="connsiteY27" fmla="*/ 3804691 h 4275540"/>
              <a:gd name="connsiteX28" fmla="*/ 3520080 w 3898347"/>
              <a:gd name="connsiteY28" fmla="*/ 3805210 h 4275540"/>
              <a:gd name="connsiteX29" fmla="*/ 3508491 w 3898347"/>
              <a:gd name="connsiteY29" fmla="*/ 3797398 h 4275540"/>
              <a:gd name="connsiteX30" fmla="*/ 3503787 w 3898347"/>
              <a:gd name="connsiteY30" fmla="*/ 3797787 h 4275540"/>
              <a:gd name="connsiteX31" fmla="*/ 3492165 w 3898347"/>
              <a:gd name="connsiteY31" fmla="*/ 3799887 h 4275540"/>
              <a:gd name="connsiteX32" fmla="*/ 3472233 w 3898347"/>
              <a:gd name="connsiteY32" fmla="*/ 3805682 h 4275540"/>
              <a:gd name="connsiteX33" fmla="*/ 3465921 w 3898347"/>
              <a:gd name="connsiteY33" fmla="*/ 3805814 h 4275540"/>
              <a:gd name="connsiteX34" fmla="*/ 3455541 w 3898347"/>
              <a:gd name="connsiteY34" fmla="*/ 3815505 h 4275540"/>
              <a:gd name="connsiteX35" fmla="*/ 3429027 w 3898347"/>
              <a:gd name="connsiteY35" fmla="*/ 3816906 h 4275540"/>
              <a:gd name="connsiteX36" fmla="*/ 3369507 w 3898347"/>
              <a:gd name="connsiteY36" fmla="*/ 3825563 h 4275540"/>
              <a:gd name="connsiteX37" fmla="*/ 3324491 w 3898347"/>
              <a:gd name="connsiteY37" fmla="*/ 3832006 h 4275540"/>
              <a:gd name="connsiteX38" fmla="*/ 3244235 w 3898347"/>
              <a:gd name="connsiteY38" fmla="*/ 3834376 h 4275540"/>
              <a:gd name="connsiteX39" fmla="*/ 3226507 w 3898347"/>
              <a:gd name="connsiteY39" fmla="*/ 3820131 h 4275540"/>
              <a:gd name="connsiteX40" fmla="*/ 3191688 w 3898347"/>
              <a:gd name="connsiteY40" fmla="*/ 3837359 h 4275540"/>
              <a:gd name="connsiteX41" fmla="*/ 3185553 w 3898347"/>
              <a:gd name="connsiteY41" fmla="*/ 3859030 h 4275540"/>
              <a:gd name="connsiteX42" fmla="*/ 3137926 w 3898347"/>
              <a:gd name="connsiteY42" fmla="*/ 3867782 h 4275540"/>
              <a:gd name="connsiteX43" fmla="*/ 3090188 w 3898347"/>
              <a:gd name="connsiteY43" fmla="*/ 3855036 h 4275540"/>
              <a:gd name="connsiteX44" fmla="*/ 3031422 w 3898347"/>
              <a:gd name="connsiteY44" fmla="*/ 3858298 h 4275540"/>
              <a:gd name="connsiteX45" fmla="*/ 2996288 w 3898347"/>
              <a:gd name="connsiteY45" fmla="*/ 3860020 h 4275540"/>
              <a:gd name="connsiteX46" fmla="*/ 2901661 w 3898347"/>
              <a:gd name="connsiteY46" fmla="*/ 3882243 h 4275540"/>
              <a:gd name="connsiteX47" fmla="*/ 2782141 w 3898347"/>
              <a:gd name="connsiteY47" fmla="*/ 3932983 h 4275540"/>
              <a:gd name="connsiteX48" fmla="*/ 2749597 w 3898347"/>
              <a:gd name="connsiteY48" fmla="*/ 3956746 h 4275540"/>
              <a:gd name="connsiteX49" fmla="*/ 2730493 w 3898347"/>
              <a:gd name="connsiteY49" fmla="*/ 3955236 h 4275540"/>
              <a:gd name="connsiteX50" fmla="*/ 2707507 w 3898347"/>
              <a:gd name="connsiteY50" fmla="*/ 3947771 h 4275540"/>
              <a:gd name="connsiteX51" fmla="*/ 2701937 w 3898347"/>
              <a:gd name="connsiteY51" fmla="*/ 3950565 h 4275540"/>
              <a:gd name="connsiteX52" fmla="*/ 2679435 w 3898347"/>
              <a:gd name="connsiteY52" fmla="*/ 3949768 h 4275540"/>
              <a:gd name="connsiteX53" fmla="*/ 2667352 w 3898347"/>
              <a:gd name="connsiteY53" fmla="*/ 3942821 h 4275540"/>
              <a:gd name="connsiteX54" fmla="*/ 2657096 w 3898347"/>
              <a:gd name="connsiteY54" fmla="*/ 3953571 h 4275540"/>
              <a:gd name="connsiteX55" fmla="*/ 2655161 w 3898347"/>
              <a:gd name="connsiteY55" fmla="*/ 3962216 h 4275540"/>
              <a:gd name="connsiteX56" fmla="*/ 2638604 w 3898347"/>
              <a:gd name="connsiteY56" fmla="*/ 3955936 h 4275540"/>
              <a:gd name="connsiteX57" fmla="*/ 2626185 w 3898347"/>
              <a:gd name="connsiteY57" fmla="*/ 3962937 h 4275540"/>
              <a:gd name="connsiteX58" fmla="*/ 2614077 w 3898347"/>
              <a:gd name="connsiteY58" fmla="*/ 3955576 h 4275540"/>
              <a:gd name="connsiteX59" fmla="*/ 2609403 w 3898347"/>
              <a:gd name="connsiteY59" fmla="*/ 3956215 h 4275540"/>
              <a:gd name="connsiteX60" fmla="*/ 2597896 w 3898347"/>
              <a:gd name="connsiteY60" fmla="*/ 3958939 h 4275540"/>
              <a:gd name="connsiteX61" fmla="*/ 2578251 w 3898347"/>
              <a:gd name="connsiteY61" fmla="*/ 3965812 h 4275540"/>
              <a:gd name="connsiteX62" fmla="*/ 2571961 w 3898347"/>
              <a:gd name="connsiteY62" fmla="*/ 3966278 h 4275540"/>
              <a:gd name="connsiteX63" fmla="*/ 2559399 w 3898347"/>
              <a:gd name="connsiteY63" fmla="*/ 3979193 h 4275540"/>
              <a:gd name="connsiteX64" fmla="*/ 2533560 w 3898347"/>
              <a:gd name="connsiteY64" fmla="*/ 3988160 h 4275540"/>
              <a:gd name="connsiteX65" fmla="*/ 2515299 w 3898347"/>
              <a:gd name="connsiteY65" fmla="*/ 4016867 h 4275540"/>
              <a:gd name="connsiteX66" fmla="*/ 2513423 w 3898347"/>
              <a:gd name="connsiteY66" fmla="*/ 4018759 h 4275540"/>
              <a:gd name="connsiteX67" fmla="*/ 2482991 w 3898347"/>
              <a:gd name="connsiteY67" fmla="*/ 4012935 h 4275540"/>
              <a:gd name="connsiteX68" fmla="*/ 2446940 w 3898347"/>
              <a:gd name="connsiteY68" fmla="*/ 4021172 h 4275540"/>
              <a:gd name="connsiteX69" fmla="*/ 2404883 w 3898347"/>
              <a:gd name="connsiteY69" fmla="*/ 4024808 h 4275540"/>
              <a:gd name="connsiteX70" fmla="*/ 2373894 w 3898347"/>
              <a:gd name="connsiteY70" fmla="*/ 4023827 h 4275540"/>
              <a:gd name="connsiteX71" fmla="*/ 2297080 w 3898347"/>
              <a:gd name="connsiteY71" fmla="*/ 4040841 h 4275540"/>
              <a:gd name="connsiteX72" fmla="*/ 2170615 w 3898347"/>
              <a:gd name="connsiteY72" fmla="*/ 4077196 h 4275540"/>
              <a:gd name="connsiteX73" fmla="*/ 2143580 w 3898347"/>
              <a:gd name="connsiteY73" fmla="*/ 4083102 h 4275540"/>
              <a:gd name="connsiteX74" fmla="*/ 2119893 w 3898347"/>
              <a:gd name="connsiteY74" fmla="*/ 4080874 h 4275540"/>
              <a:gd name="connsiteX75" fmla="*/ 2114008 w 3898347"/>
              <a:gd name="connsiteY75" fmla="*/ 4073996 h 4275540"/>
              <a:gd name="connsiteX76" fmla="*/ 2099067 w 3898347"/>
              <a:gd name="connsiteY76" fmla="*/ 4076068 h 4275540"/>
              <a:gd name="connsiteX77" fmla="*/ 2095000 w 3898347"/>
              <a:gd name="connsiteY77" fmla="*/ 4075096 h 4275540"/>
              <a:gd name="connsiteX78" fmla="*/ 2071767 w 3898347"/>
              <a:gd name="connsiteY78" fmla="*/ 4071044 h 4275540"/>
              <a:gd name="connsiteX79" fmla="*/ 2024486 w 3898347"/>
              <a:gd name="connsiteY79" fmla="*/ 4100276 h 4275540"/>
              <a:gd name="connsiteX80" fmla="*/ 1964411 w 3898347"/>
              <a:gd name="connsiteY80" fmla="*/ 4105069 h 4275540"/>
              <a:gd name="connsiteX81" fmla="*/ 1739945 w 3898347"/>
              <a:gd name="connsiteY81" fmla="*/ 4171795 h 4275540"/>
              <a:gd name="connsiteX82" fmla="*/ 1610556 w 3898347"/>
              <a:gd name="connsiteY82" fmla="*/ 4167701 h 4275540"/>
              <a:gd name="connsiteX83" fmla="*/ 1553623 w 3898347"/>
              <a:gd name="connsiteY83" fmla="*/ 4236045 h 4275540"/>
              <a:gd name="connsiteX84" fmla="*/ 1548640 w 3898347"/>
              <a:gd name="connsiteY84" fmla="*/ 4238297 h 4275540"/>
              <a:gd name="connsiteX85" fmla="*/ 1530136 w 3898347"/>
              <a:gd name="connsiteY85" fmla="*/ 4227121 h 4275540"/>
              <a:gd name="connsiteX86" fmla="*/ 1508787 w 3898347"/>
              <a:gd name="connsiteY86" fmla="*/ 4234213 h 4275540"/>
              <a:gd name="connsiteX87" fmla="*/ 1488914 w 3898347"/>
              <a:gd name="connsiteY87" fmla="*/ 4241772 h 4275540"/>
              <a:gd name="connsiteX88" fmla="*/ 1488999 w 3898347"/>
              <a:gd name="connsiteY88" fmla="*/ 4251186 h 4275540"/>
              <a:gd name="connsiteX89" fmla="*/ 1475364 w 3898347"/>
              <a:gd name="connsiteY89" fmla="*/ 4248364 h 4275540"/>
              <a:gd name="connsiteX90" fmla="*/ 1457275 w 3898347"/>
              <a:gd name="connsiteY90" fmla="*/ 4252863 h 4275540"/>
              <a:gd name="connsiteX91" fmla="*/ 1448085 w 3898347"/>
              <a:gd name="connsiteY91" fmla="*/ 4248391 h 4275540"/>
              <a:gd name="connsiteX92" fmla="*/ 1315306 w 3898347"/>
              <a:gd name="connsiteY92" fmla="*/ 4237004 h 4275540"/>
              <a:gd name="connsiteX93" fmla="*/ 1272434 w 3898347"/>
              <a:gd name="connsiteY93" fmla="*/ 4244958 h 4275540"/>
              <a:gd name="connsiteX94" fmla="*/ 1231567 w 3898347"/>
              <a:gd name="connsiteY94" fmla="*/ 4219356 h 4275540"/>
              <a:gd name="connsiteX95" fmla="*/ 1216643 w 3898347"/>
              <a:gd name="connsiteY95" fmla="*/ 4229828 h 4275540"/>
              <a:gd name="connsiteX96" fmla="*/ 1214101 w 3898347"/>
              <a:gd name="connsiteY96" fmla="*/ 4231991 h 4275540"/>
              <a:gd name="connsiteX97" fmla="*/ 1203193 w 3898347"/>
              <a:gd name="connsiteY97" fmla="*/ 4232867 h 4275540"/>
              <a:gd name="connsiteX98" fmla="*/ 1201049 w 3898347"/>
              <a:gd name="connsiteY98" fmla="*/ 4242842 h 4275540"/>
              <a:gd name="connsiteX99" fmla="*/ 1185298 w 3898347"/>
              <a:gd name="connsiteY99" fmla="*/ 4251133 h 4275540"/>
              <a:gd name="connsiteX100" fmla="*/ 1164955 w 3898347"/>
              <a:gd name="connsiteY100" fmla="*/ 4250027 h 4275540"/>
              <a:gd name="connsiteX101" fmla="*/ 1067357 w 3898347"/>
              <a:gd name="connsiteY101" fmla="*/ 4233908 h 4275540"/>
              <a:gd name="connsiteX102" fmla="*/ 1009492 w 3898347"/>
              <a:gd name="connsiteY102" fmla="*/ 4230455 h 4275540"/>
              <a:gd name="connsiteX103" fmla="*/ 988345 w 3898347"/>
              <a:gd name="connsiteY103" fmla="*/ 4238880 h 4275540"/>
              <a:gd name="connsiteX104" fmla="*/ 958251 w 3898347"/>
              <a:gd name="connsiteY104" fmla="*/ 4244100 h 4275540"/>
              <a:gd name="connsiteX105" fmla="*/ 905785 w 3898347"/>
              <a:gd name="connsiteY105" fmla="*/ 4260845 h 4275540"/>
              <a:gd name="connsiteX106" fmla="*/ 834176 w 3898347"/>
              <a:gd name="connsiteY106" fmla="*/ 4270241 h 4275540"/>
              <a:gd name="connsiteX107" fmla="*/ 778474 w 3898347"/>
              <a:gd name="connsiteY107" fmla="*/ 4235526 h 4275540"/>
              <a:gd name="connsiteX108" fmla="*/ 774418 w 3898347"/>
              <a:gd name="connsiteY108" fmla="*/ 4242583 h 4275540"/>
              <a:gd name="connsiteX109" fmla="*/ 737705 w 3898347"/>
              <a:gd name="connsiteY109" fmla="*/ 4238891 h 4275540"/>
              <a:gd name="connsiteX110" fmla="*/ 605027 w 3898347"/>
              <a:gd name="connsiteY110" fmla="*/ 4175863 h 4275540"/>
              <a:gd name="connsiteX111" fmla="*/ 533391 w 3898347"/>
              <a:gd name="connsiteY111" fmla="*/ 4170035 h 4275540"/>
              <a:gd name="connsiteX112" fmla="*/ 508621 w 3898347"/>
              <a:gd name="connsiteY112" fmla="*/ 4176044 h 4275540"/>
              <a:gd name="connsiteX113" fmla="*/ 467082 w 3898347"/>
              <a:gd name="connsiteY113" fmla="*/ 4185616 h 4275540"/>
              <a:gd name="connsiteX114" fmla="*/ 437646 w 3898347"/>
              <a:gd name="connsiteY114" fmla="*/ 4212658 h 4275540"/>
              <a:gd name="connsiteX115" fmla="*/ 402271 w 3898347"/>
              <a:gd name="connsiteY115" fmla="*/ 4212774 h 4275540"/>
              <a:gd name="connsiteX116" fmla="*/ 391968 w 3898347"/>
              <a:gd name="connsiteY116" fmla="*/ 4187073 h 4275540"/>
              <a:gd name="connsiteX117" fmla="*/ 354806 w 3898347"/>
              <a:gd name="connsiteY117" fmla="*/ 4195545 h 4275540"/>
              <a:gd name="connsiteX118" fmla="*/ 298662 w 3898347"/>
              <a:gd name="connsiteY118" fmla="*/ 4211227 h 4275540"/>
              <a:gd name="connsiteX119" fmla="*/ 265740 w 3898347"/>
              <a:gd name="connsiteY119" fmla="*/ 4213623 h 4275540"/>
              <a:gd name="connsiteX120" fmla="*/ 176403 w 3898347"/>
              <a:gd name="connsiteY120" fmla="*/ 4227393 h 4275540"/>
              <a:gd name="connsiteX121" fmla="*/ 82528 w 3898347"/>
              <a:gd name="connsiteY121" fmla="*/ 4275540 h 4275540"/>
              <a:gd name="connsiteX122" fmla="*/ 19464 w 3898347"/>
              <a:gd name="connsiteY122" fmla="*/ 4256103 h 4275540"/>
              <a:gd name="connsiteX123" fmla="*/ 0 w 3898347"/>
              <a:gd name="connsiteY123" fmla="*/ 4221939 h 4275540"/>
              <a:gd name="connsiteX124" fmla="*/ 0 w 3898347"/>
              <a:gd name="connsiteY124" fmla="*/ 15850 h 4275540"/>
              <a:gd name="connsiteX125" fmla="*/ 3898347 w 3898347"/>
              <a:gd name="connsiteY125"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137926 w 3898347"/>
              <a:gd name="connsiteY41" fmla="*/ 3867782 h 4275540"/>
              <a:gd name="connsiteX42" fmla="*/ 3090188 w 3898347"/>
              <a:gd name="connsiteY42" fmla="*/ 3855036 h 4275540"/>
              <a:gd name="connsiteX43" fmla="*/ 3031422 w 3898347"/>
              <a:gd name="connsiteY43" fmla="*/ 3858298 h 4275540"/>
              <a:gd name="connsiteX44" fmla="*/ 2996288 w 3898347"/>
              <a:gd name="connsiteY44" fmla="*/ 3860020 h 4275540"/>
              <a:gd name="connsiteX45" fmla="*/ 2901661 w 3898347"/>
              <a:gd name="connsiteY45" fmla="*/ 3882243 h 4275540"/>
              <a:gd name="connsiteX46" fmla="*/ 2782141 w 3898347"/>
              <a:gd name="connsiteY46" fmla="*/ 3932983 h 4275540"/>
              <a:gd name="connsiteX47" fmla="*/ 2749597 w 3898347"/>
              <a:gd name="connsiteY47" fmla="*/ 3956746 h 4275540"/>
              <a:gd name="connsiteX48" fmla="*/ 2730493 w 3898347"/>
              <a:gd name="connsiteY48" fmla="*/ 3955236 h 4275540"/>
              <a:gd name="connsiteX49" fmla="*/ 2707507 w 3898347"/>
              <a:gd name="connsiteY49" fmla="*/ 3947771 h 4275540"/>
              <a:gd name="connsiteX50" fmla="*/ 2701937 w 3898347"/>
              <a:gd name="connsiteY50" fmla="*/ 3950565 h 4275540"/>
              <a:gd name="connsiteX51" fmla="*/ 2679435 w 3898347"/>
              <a:gd name="connsiteY51" fmla="*/ 3949768 h 4275540"/>
              <a:gd name="connsiteX52" fmla="*/ 2667352 w 3898347"/>
              <a:gd name="connsiteY52" fmla="*/ 3942821 h 4275540"/>
              <a:gd name="connsiteX53" fmla="*/ 2657096 w 3898347"/>
              <a:gd name="connsiteY53" fmla="*/ 3953571 h 4275540"/>
              <a:gd name="connsiteX54" fmla="*/ 2655161 w 3898347"/>
              <a:gd name="connsiteY54" fmla="*/ 3962216 h 4275540"/>
              <a:gd name="connsiteX55" fmla="*/ 2638604 w 3898347"/>
              <a:gd name="connsiteY55" fmla="*/ 3955936 h 4275540"/>
              <a:gd name="connsiteX56" fmla="*/ 2626185 w 3898347"/>
              <a:gd name="connsiteY56" fmla="*/ 3962937 h 4275540"/>
              <a:gd name="connsiteX57" fmla="*/ 2614077 w 3898347"/>
              <a:gd name="connsiteY57" fmla="*/ 3955576 h 4275540"/>
              <a:gd name="connsiteX58" fmla="*/ 2609403 w 3898347"/>
              <a:gd name="connsiteY58" fmla="*/ 3956215 h 4275540"/>
              <a:gd name="connsiteX59" fmla="*/ 2597896 w 3898347"/>
              <a:gd name="connsiteY59" fmla="*/ 3958939 h 4275540"/>
              <a:gd name="connsiteX60" fmla="*/ 2578251 w 3898347"/>
              <a:gd name="connsiteY60" fmla="*/ 3965812 h 4275540"/>
              <a:gd name="connsiteX61" fmla="*/ 2571961 w 3898347"/>
              <a:gd name="connsiteY61" fmla="*/ 3966278 h 4275540"/>
              <a:gd name="connsiteX62" fmla="*/ 2559399 w 3898347"/>
              <a:gd name="connsiteY62" fmla="*/ 3979193 h 4275540"/>
              <a:gd name="connsiteX63" fmla="*/ 2533560 w 3898347"/>
              <a:gd name="connsiteY63" fmla="*/ 3988160 h 4275540"/>
              <a:gd name="connsiteX64" fmla="*/ 2515299 w 3898347"/>
              <a:gd name="connsiteY64" fmla="*/ 4016867 h 4275540"/>
              <a:gd name="connsiteX65" fmla="*/ 2513423 w 3898347"/>
              <a:gd name="connsiteY65" fmla="*/ 4018759 h 4275540"/>
              <a:gd name="connsiteX66" fmla="*/ 2482991 w 3898347"/>
              <a:gd name="connsiteY66" fmla="*/ 4012935 h 4275540"/>
              <a:gd name="connsiteX67" fmla="*/ 2446940 w 3898347"/>
              <a:gd name="connsiteY67" fmla="*/ 4021172 h 4275540"/>
              <a:gd name="connsiteX68" fmla="*/ 2404883 w 3898347"/>
              <a:gd name="connsiteY68" fmla="*/ 4024808 h 4275540"/>
              <a:gd name="connsiteX69" fmla="*/ 2373894 w 3898347"/>
              <a:gd name="connsiteY69" fmla="*/ 4023827 h 4275540"/>
              <a:gd name="connsiteX70" fmla="*/ 2297080 w 3898347"/>
              <a:gd name="connsiteY70" fmla="*/ 4040841 h 4275540"/>
              <a:gd name="connsiteX71" fmla="*/ 2170615 w 3898347"/>
              <a:gd name="connsiteY71" fmla="*/ 4077196 h 4275540"/>
              <a:gd name="connsiteX72" fmla="*/ 2143580 w 3898347"/>
              <a:gd name="connsiteY72" fmla="*/ 4083102 h 4275540"/>
              <a:gd name="connsiteX73" fmla="*/ 2119893 w 3898347"/>
              <a:gd name="connsiteY73" fmla="*/ 4080874 h 4275540"/>
              <a:gd name="connsiteX74" fmla="*/ 2114008 w 3898347"/>
              <a:gd name="connsiteY74" fmla="*/ 4073996 h 4275540"/>
              <a:gd name="connsiteX75" fmla="*/ 2099067 w 3898347"/>
              <a:gd name="connsiteY75" fmla="*/ 4076068 h 4275540"/>
              <a:gd name="connsiteX76" fmla="*/ 2095000 w 3898347"/>
              <a:gd name="connsiteY76" fmla="*/ 4075096 h 4275540"/>
              <a:gd name="connsiteX77" fmla="*/ 2071767 w 3898347"/>
              <a:gd name="connsiteY77" fmla="*/ 4071044 h 4275540"/>
              <a:gd name="connsiteX78" fmla="*/ 2024486 w 3898347"/>
              <a:gd name="connsiteY78" fmla="*/ 4100276 h 4275540"/>
              <a:gd name="connsiteX79" fmla="*/ 1964411 w 3898347"/>
              <a:gd name="connsiteY79" fmla="*/ 4105069 h 4275540"/>
              <a:gd name="connsiteX80" fmla="*/ 1739945 w 3898347"/>
              <a:gd name="connsiteY80" fmla="*/ 4171795 h 4275540"/>
              <a:gd name="connsiteX81" fmla="*/ 1610556 w 3898347"/>
              <a:gd name="connsiteY81" fmla="*/ 4167701 h 4275540"/>
              <a:gd name="connsiteX82" fmla="*/ 1553623 w 3898347"/>
              <a:gd name="connsiteY82" fmla="*/ 4236045 h 4275540"/>
              <a:gd name="connsiteX83" fmla="*/ 1548640 w 3898347"/>
              <a:gd name="connsiteY83" fmla="*/ 4238297 h 4275540"/>
              <a:gd name="connsiteX84" fmla="*/ 1530136 w 3898347"/>
              <a:gd name="connsiteY84" fmla="*/ 4227121 h 4275540"/>
              <a:gd name="connsiteX85" fmla="*/ 1508787 w 3898347"/>
              <a:gd name="connsiteY85" fmla="*/ 4234213 h 4275540"/>
              <a:gd name="connsiteX86" fmla="*/ 1488914 w 3898347"/>
              <a:gd name="connsiteY86" fmla="*/ 4241772 h 4275540"/>
              <a:gd name="connsiteX87" fmla="*/ 1488999 w 3898347"/>
              <a:gd name="connsiteY87" fmla="*/ 4251186 h 4275540"/>
              <a:gd name="connsiteX88" fmla="*/ 1475364 w 3898347"/>
              <a:gd name="connsiteY88" fmla="*/ 4248364 h 4275540"/>
              <a:gd name="connsiteX89" fmla="*/ 1457275 w 3898347"/>
              <a:gd name="connsiteY89" fmla="*/ 4252863 h 4275540"/>
              <a:gd name="connsiteX90" fmla="*/ 1448085 w 3898347"/>
              <a:gd name="connsiteY90" fmla="*/ 4248391 h 4275540"/>
              <a:gd name="connsiteX91" fmla="*/ 1315306 w 3898347"/>
              <a:gd name="connsiteY91" fmla="*/ 4237004 h 4275540"/>
              <a:gd name="connsiteX92" fmla="*/ 1272434 w 3898347"/>
              <a:gd name="connsiteY92" fmla="*/ 4244958 h 4275540"/>
              <a:gd name="connsiteX93" fmla="*/ 1231567 w 3898347"/>
              <a:gd name="connsiteY93" fmla="*/ 4219356 h 4275540"/>
              <a:gd name="connsiteX94" fmla="*/ 1216643 w 3898347"/>
              <a:gd name="connsiteY94" fmla="*/ 4229828 h 4275540"/>
              <a:gd name="connsiteX95" fmla="*/ 1214101 w 3898347"/>
              <a:gd name="connsiteY95" fmla="*/ 4231991 h 4275540"/>
              <a:gd name="connsiteX96" fmla="*/ 1203193 w 3898347"/>
              <a:gd name="connsiteY96" fmla="*/ 4232867 h 4275540"/>
              <a:gd name="connsiteX97" fmla="*/ 1201049 w 3898347"/>
              <a:gd name="connsiteY97" fmla="*/ 4242842 h 4275540"/>
              <a:gd name="connsiteX98" fmla="*/ 1185298 w 3898347"/>
              <a:gd name="connsiteY98" fmla="*/ 4251133 h 4275540"/>
              <a:gd name="connsiteX99" fmla="*/ 1164955 w 3898347"/>
              <a:gd name="connsiteY99" fmla="*/ 4250027 h 4275540"/>
              <a:gd name="connsiteX100" fmla="*/ 1067357 w 3898347"/>
              <a:gd name="connsiteY100" fmla="*/ 4233908 h 4275540"/>
              <a:gd name="connsiteX101" fmla="*/ 1009492 w 3898347"/>
              <a:gd name="connsiteY101" fmla="*/ 4230455 h 4275540"/>
              <a:gd name="connsiteX102" fmla="*/ 988345 w 3898347"/>
              <a:gd name="connsiteY102" fmla="*/ 4238880 h 4275540"/>
              <a:gd name="connsiteX103" fmla="*/ 958251 w 3898347"/>
              <a:gd name="connsiteY103" fmla="*/ 4244100 h 4275540"/>
              <a:gd name="connsiteX104" fmla="*/ 905785 w 3898347"/>
              <a:gd name="connsiteY104" fmla="*/ 4260845 h 4275540"/>
              <a:gd name="connsiteX105" fmla="*/ 834176 w 3898347"/>
              <a:gd name="connsiteY105" fmla="*/ 4270241 h 4275540"/>
              <a:gd name="connsiteX106" fmla="*/ 778474 w 3898347"/>
              <a:gd name="connsiteY106" fmla="*/ 4235526 h 4275540"/>
              <a:gd name="connsiteX107" fmla="*/ 774418 w 3898347"/>
              <a:gd name="connsiteY107" fmla="*/ 4242583 h 4275540"/>
              <a:gd name="connsiteX108" fmla="*/ 737705 w 3898347"/>
              <a:gd name="connsiteY108" fmla="*/ 4238891 h 4275540"/>
              <a:gd name="connsiteX109" fmla="*/ 605027 w 3898347"/>
              <a:gd name="connsiteY109" fmla="*/ 4175863 h 4275540"/>
              <a:gd name="connsiteX110" fmla="*/ 533391 w 3898347"/>
              <a:gd name="connsiteY110" fmla="*/ 4170035 h 4275540"/>
              <a:gd name="connsiteX111" fmla="*/ 508621 w 3898347"/>
              <a:gd name="connsiteY111" fmla="*/ 4176044 h 4275540"/>
              <a:gd name="connsiteX112" fmla="*/ 467082 w 3898347"/>
              <a:gd name="connsiteY112" fmla="*/ 4185616 h 4275540"/>
              <a:gd name="connsiteX113" fmla="*/ 437646 w 3898347"/>
              <a:gd name="connsiteY113" fmla="*/ 4212658 h 4275540"/>
              <a:gd name="connsiteX114" fmla="*/ 402271 w 3898347"/>
              <a:gd name="connsiteY114" fmla="*/ 4212774 h 4275540"/>
              <a:gd name="connsiteX115" fmla="*/ 391968 w 3898347"/>
              <a:gd name="connsiteY115" fmla="*/ 4187073 h 4275540"/>
              <a:gd name="connsiteX116" fmla="*/ 354806 w 3898347"/>
              <a:gd name="connsiteY116" fmla="*/ 4195545 h 4275540"/>
              <a:gd name="connsiteX117" fmla="*/ 298662 w 3898347"/>
              <a:gd name="connsiteY117" fmla="*/ 4211227 h 4275540"/>
              <a:gd name="connsiteX118" fmla="*/ 265740 w 3898347"/>
              <a:gd name="connsiteY118" fmla="*/ 4213623 h 4275540"/>
              <a:gd name="connsiteX119" fmla="*/ 176403 w 3898347"/>
              <a:gd name="connsiteY119" fmla="*/ 4227393 h 4275540"/>
              <a:gd name="connsiteX120" fmla="*/ 82528 w 3898347"/>
              <a:gd name="connsiteY120" fmla="*/ 4275540 h 4275540"/>
              <a:gd name="connsiteX121" fmla="*/ 19464 w 3898347"/>
              <a:gd name="connsiteY121" fmla="*/ 4256103 h 4275540"/>
              <a:gd name="connsiteX122" fmla="*/ 0 w 3898347"/>
              <a:gd name="connsiteY122" fmla="*/ 4221939 h 4275540"/>
              <a:gd name="connsiteX123" fmla="*/ 0 w 3898347"/>
              <a:gd name="connsiteY123" fmla="*/ 15850 h 4275540"/>
              <a:gd name="connsiteX124" fmla="*/ 3898347 w 3898347"/>
              <a:gd name="connsiteY124"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090188 w 3898347"/>
              <a:gd name="connsiteY41" fmla="*/ 3855036 h 4275540"/>
              <a:gd name="connsiteX42" fmla="*/ 3031422 w 3898347"/>
              <a:gd name="connsiteY42" fmla="*/ 3858298 h 4275540"/>
              <a:gd name="connsiteX43" fmla="*/ 2996288 w 3898347"/>
              <a:gd name="connsiteY43" fmla="*/ 3860020 h 4275540"/>
              <a:gd name="connsiteX44" fmla="*/ 2901661 w 3898347"/>
              <a:gd name="connsiteY44" fmla="*/ 3882243 h 4275540"/>
              <a:gd name="connsiteX45" fmla="*/ 2782141 w 3898347"/>
              <a:gd name="connsiteY45" fmla="*/ 3932983 h 4275540"/>
              <a:gd name="connsiteX46" fmla="*/ 2749597 w 3898347"/>
              <a:gd name="connsiteY46" fmla="*/ 3956746 h 4275540"/>
              <a:gd name="connsiteX47" fmla="*/ 2730493 w 3898347"/>
              <a:gd name="connsiteY47" fmla="*/ 3955236 h 4275540"/>
              <a:gd name="connsiteX48" fmla="*/ 2707507 w 3898347"/>
              <a:gd name="connsiteY48" fmla="*/ 3947771 h 4275540"/>
              <a:gd name="connsiteX49" fmla="*/ 2701937 w 3898347"/>
              <a:gd name="connsiteY49" fmla="*/ 3950565 h 4275540"/>
              <a:gd name="connsiteX50" fmla="*/ 2679435 w 3898347"/>
              <a:gd name="connsiteY50" fmla="*/ 3949768 h 4275540"/>
              <a:gd name="connsiteX51" fmla="*/ 2667352 w 3898347"/>
              <a:gd name="connsiteY51" fmla="*/ 3942821 h 4275540"/>
              <a:gd name="connsiteX52" fmla="*/ 2657096 w 3898347"/>
              <a:gd name="connsiteY52" fmla="*/ 3953571 h 4275540"/>
              <a:gd name="connsiteX53" fmla="*/ 2655161 w 3898347"/>
              <a:gd name="connsiteY53" fmla="*/ 3962216 h 4275540"/>
              <a:gd name="connsiteX54" fmla="*/ 2638604 w 3898347"/>
              <a:gd name="connsiteY54" fmla="*/ 3955936 h 4275540"/>
              <a:gd name="connsiteX55" fmla="*/ 2626185 w 3898347"/>
              <a:gd name="connsiteY55" fmla="*/ 3962937 h 4275540"/>
              <a:gd name="connsiteX56" fmla="*/ 2614077 w 3898347"/>
              <a:gd name="connsiteY56" fmla="*/ 3955576 h 4275540"/>
              <a:gd name="connsiteX57" fmla="*/ 2609403 w 3898347"/>
              <a:gd name="connsiteY57" fmla="*/ 3956215 h 4275540"/>
              <a:gd name="connsiteX58" fmla="*/ 2597896 w 3898347"/>
              <a:gd name="connsiteY58" fmla="*/ 3958939 h 4275540"/>
              <a:gd name="connsiteX59" fmla="*/ 2578251 w 3898347"/>
              <a:gd name="connsiteY59" fmla="*/ 3965812 h 4275540"/>
              <a:gd name="connsiteX60" fmla="*/ 2571961 w 3898347"/>
              <a:gd name="connsiteY60" fmla="*/ 3966278 h 4275540"/>
              <a:gd name="connsiteX61" fmla="*/ 2559399 w 3898347"/>
              <a:gd name="connsiteY61" fmla="*/ 3979193 h 4275540"/>
              <a:gd name="connsiteX62" fmla="*/ 2533560 w 3898347"/>
              <a:gd name="connsiteY62" fmla="*/ 3988160 h 4275540"/>
              <a:gd name="connsiteX63" fmla="*/ 2515299 w 3898347"/>
              <a:gd name="connsiteY63" fmla="*/ 4016867 h 4275540"/>
              <a:gd name="connsiteX64" fmla="*/ 2513423 w 3898347"/>
              <a:gd name="connsiteY64" fmla="*/ 4018759 h 4275540"/>
              <a:gd name="connsiteX65" fmla="*/ 2482991 w 3898347"/>
              <a:gd name="connsiteY65" fmla="*/ 4012935 h 4275540"/>
              <a:gd name="connsiteX66" fmla="*/ 2446940 w 3898347"/>
              <a:gd name="connsiteY66" fmla="*/ 4021172 h 4275540"/>
              <a:gd name="connsiteX67" fmla="*/ 2404883 w 3898347"/>
              <a:gd name="connsiteY67" fmla="*/ 4024808 h 4275540"/>
              <a:gd name="connsiteX68" fmla="*/ 2373894 w 3898347"/>
              <a:gd name="connsiteY68" fmla="*/ 4023827 h 4275540"/>
              <a:gd name="connsiteX69" fmla="*/ 2297080 w 3898347"/>
              <a:gd name="connsiteY69" fmla="*/ 4040841 h 4275540"/>
              <a:gd name="connsiteX70" fmla="*/ 2170615 w 3898347"/>
              <a:gd name="connsiteY70" fmla="*/ 4077196 h 4275540"/>
              <a:gd name="connsiteX71" fmla="*/ 2143580 w 3898347"/>
              <a:gd name="connsiteY71" fmla="*/ 4083102 h 4275540"/>
              <a:gd name="connsiteX72" fmla="*/ 2119893 w 3898347"/>
              <a:gd name="connsiteY72" fmla="*/ 4080874 h 4275540"/>
              <a:gd name="connsiteX73" fmla="*/ 2114008 w 3898347"/>
              <a:gd name="connsiteY73" fmla="*/ 4073996 h 4275540"/>
              <a:gd name="connsiteX74" fmla="*/ 2099067 w 3898347"/>
              <a:gd name="connsiteY74" fmla="*/ 4076068 h 4275540"/>
              <a:gd name="connsiteX75" fmla="*/ 2095000 w 3898347"/>
              <a:gd name="connsiteY75" fmla="*/ 4075096 h 4275540"/>
              <a:gd name="connsiteX76" fmla="*/ 2071767 w 3898347"/>
              <a:gd name="connsiteY76" fmla="*/ 4071044 h 4275540"/>
              <a:gd name="connsiteX77" fmla="*/ 2024486 w 3898347"/>
              <a:gd name="connsiteY77" fmla="*/ 4100276 h 4275540"/>
              <a:gd name="connsiteX78" fmla="*/ 1964411 w 3898347"/>
              <a:gd name="connsiteY78" fmla="*/ 4105069 h 4275540"/>
              <a:gd name="connsiteX79" fmla="*/ 1739945 w 3898347"/>
              <a:gd name="connsiteY79" fmla="*/ 4171795 h 4275540"/>
              <a:gd name="connsiteX80" fmla="*/ 1610556 w 3898347"/>
              <a:gd name="connsiteY80" fmla="*/ 4167701 h 4275540"/>
              <a:gd name="connsiteX81" fmla="*/ 1553623 w 3898347"/>
              <a:gd name="connsiteY81" fmla="*/ 4236045 h 4275540"/>
              <a:gd name="connsiteX82" fmla="*/ 1548640 w 3898347"/>
              <a:gd name="connsiteY82" fmla="*/ 4238297 h 4275540"/>
              <a:gd name="connsiteX83" fmla="*/ 1530136 w 3898347"/>
              <a:gd name="connsiteY83" fmla="*/ 4227121 h 4275540"/>
              <a:gd name="connsiteX84" fmla="*/ 1508787 w 3898347"/>
              <a:gd name="connsiteY84" fmla="*/ 4234213 h 4275540"/>
              <a:gd name="connsiteX85" fmla="*/ 1488914 w 3898347"/>
              <a:gd name="connsiteY85" fmla="*/ 4241772 h 4275540"/>
              <a:gd name="connsiteX86" fmla="*/ 1488999 w 3898347"/>
              <a:gd name="connsiteY86" fmla="*/ 4251186 h 4275540"/>
              <a:gd name="connsiteX87" fmla="*/ 1475364 w 3898347"/>
              <a:gd name="connsiteY87" fmla="*/ 4248364 h 4275540"/>
              <a:gd name="connsiteX88" fmla="*/ 1457275 w 3898347"/>
              <a:gd name="connsiteY88" fmla="*/ 4252863 h 4275540"/>
              <a:gd name="connsiteX89" fmla="*/ 1448085 w 3898347"/>
              <a:gd name="connsiteY89" fmla="*/ 4248391 h 4275540"/>
              <a:gd name="connsiteX90" fmla="*/ 1315306 w 3898347"/>
              <a:gd name="connsiteY90" fmla="*/ 4237004 h 4275540"/>
              <a:gd name="connsiteX91" fmla="*/ 1272434 w 3898347"/>
              <a:gd name="connsiteY91" fmla="*/ 4244958 h 4275540"/>
              <a:gd name="connsiteX92" fmla="*/ 1231567 w 3898347"/>
              <a:gd name="connsiteY92" fmla="*/ 4219356 h 4275540"/>
              <a:gd name="connsiteX93" fmla="*/ 1216643 w 3898347"/>
              <a:gd name="connsiteY93" fmla="*/ 4229828 h 4275540"/>
              <a:gd name="connsiteX94" fmla="*/ 1214101 w 3898347"/>
              <a:gd name="connsiteY94" fmla="*/ 4231991 h 4275540"/>
              <a:gd name="connsiteX95" fmla="*/ 1203193 w 3898347"/>
              <a:gd name="connsiteY95" fmla="*/ 4232867 h 4275540"/>
              <a:gd name="connsiteX96" fmla="*/ 1201049 w 3898347"/>
              <a:gd name="connsiteY96" fmla="*/ 4242842 h 4275540"/>
              <a:gd name="connsiteX97" fmla="*/ 1185298 w 3898347"/>
              <a:gd name="connsiteY97" fmla="*/ 4251133 h 4275540"/>
              <a:gd name="connsiteX98" fmla="*/ 1164955 w 3898347"/>
              <a:gd name="connsiteY98" fmla="*/ 4250027 h 4275540"/>
              <a:gd name="connsiteX99" fmla="*/ 1067357 w 3898347"/>
              <a:gd name="connsiteY99" fmla="*/ 4233908 h 4275540"/>
              <a:gd name="connsiteX100" fmla="*/ 1009492 w 3898347"/>
              <a:gd name="connsiteY100" fmla="*/ 4230455 h 4275540"/>
              <a:gd name="connsiteX101" fmla="*/ 988345 w 3898347"/>
              <a:gd name="connsiteY101" fmla="*/ 4238880 h 4275540"/>
              <a:gd name="connsiteX102" fmla="*/ 958251 w 3898347"/>
              <a:gd name="connsiteY102" fmla="*/ 4244100 h 4275540"/>
              <a:gd name="connsiteX103" fmla="*/ 905785 w 3898347"/>
              <a:gd name="connsiteY103" fmla="*/ 4260845 h 4275540"/>
              <a:gd name="connsiteX104" fmla="*/ 834176 w 3898347"/>
              <a:gd name="connsiteY104" fmla="*/ 4270241 h 4275540"/>
              <a:gd name="connsiteX105" fmla="*/ 778474 w 3898347"/>
              <a:gd name="connsiteY105" fmla="*/ 4235526 h 4275540"/>
              <a:gd name="connsiteX106" fmla="*/ 774418 w 3898347"/>
              <a:gd name="connsiteY106" fmla="*/ 4242583 h 4275540"/>
              <a:gd name="connsiteX107" fmla="*/ 737705 w 3898347"/>
              <a:gd name="connsiteY107" fmla="*/ 4238891 h 4275540"/>
              <a:gd name="connsiteX108" fmla="*/ 605027 w 3898347"/>
              <a:gd name="connsiteY108" fmla="*/ 4175863 h 4275540"/>
              <a:gd name="connsiteX109" fmla="*/ 533391 w 3898347"/>
              <a:gd name="connsiteY109" fmla="*/ 4170035 h 4275540"/>
              <a:gd name="connsiteX110" fmla="*/ 508621 w 3898347"/>
              <a:gd name="connsiteY110" fmla="*/ 4176044 h 4275540"/>
              <a:gd name="connsiteX111" fmla="*/ 467082 w 3898347"/>
              <a:gd name="connsiteY111" fmla="*/ 4185616 h 4275540"/>
              <a:gd name="connsiteX112" fmla="*/ 437646 w 3898347"/>
              <a:gd name="connsiteY112" fmla="*/ 4212658 h 4275540"/>
              <a:gd name="connsiteX113" fmla="*/ 402271 w 3898347"/>
              <a:gd name="connsiteY113" fmla="*/ 4212774 h 4275540"/>
              <a:gd name="connsiteX114" fmla="*/ 391968 w 3898347"/>
              <a:gd name="connsiteY114" fmla="*/ 4187073 h 4275540"/>
              <a:gd name="connsiteX115" fmla="*/ 354806 w 3898347"/>
              <a:gd name="connsiteY115" fmla="*/ 4195545 h 4275540"/>
              <a:gd name="connsiteX116" fmla="*/ 298662 w 3898347"/>
              <a:gd name="connsiteY116" fmla="*/ 4211227 h 4275540"/>
              <a:gd name="connsiteX117" fmla="*/ 265740 w 3898347"/>
              <a:gd name="connsiteY117" fmla="*/ 4213623 h 4275540"/>
              <a:gd name="connsiteX118" fmla="*/ 176403 w 3898347"/>
              <a:gd name="connsiteY118" fmla="*/ 4227393 h 4275540"/>
              <a:gd name="connsiteX119" fmla="*/ 82528 w 3898347"/>
              <a:gd name="connsiteY119" fmla="*/ 4275540 h 4275540"/>
              <a:gd name="connsiteX120" fmla="*/ 19464 w 3898347"/>
              <a:gd name="connsiteY120" fmla="*/ 4256103 h 4275540"/>
              <a:gd name="connsiteX121" fmla="*/ 0 w 3898347"/>
              <a:gd name="connsiteY121" fmla="*/ 4221939 h 4275540"/>
              <a:gd name="connsiteX122" fmla="*/ 0 w 3898347"/>
              <a:gd name="connsiteY122" fmla="*/ 15850 h 4275540"/>
              <a:gd name="connsiteX123" fmla="*/ 3898347 w 3898347"/>
              <a:gd name="connsiteY123" fmla="*/ 0 h 4275540"/>
              <a:gd name="connsiteX0" fmla="*/ 3898347 w 3898347"/>
              <a:gd name="connsiteY0" fmla="*/ 0 h 4275540"/>
              <a:gd name="connsiteX1" fmla="*/ 3898347 w 3898347"/>
              <a:gd name="connsiteY1" fmla="*/ 3834445 h 4275540"/>
              <a:gd name="connsiteX2" fmla="*/ 3892314 w 3898347"/>
              <a:gd name="connsiteY2" fmla="*/ 3832951 h 4275540"/>
              <a:gd name="connsiteX3" fmla="*/ 3851953 w 3898347"/>
              <a:gd name="connsiteY3" fmla="*/ 3802983 h 4275540"/>
              <a:gd name="connsiteX4" fmla="*/ 3836418 w 3898347"/>
              <a:gd name="connsiteY4" fmla="*/ 3811513 h 4275540"/>
              <a:gd name="connsiteX5" fmla="*/ 3833758 w 3898347"/>
              <a:gd name="connsiteY5" fmla="*/ 3813341 h 4275540"/>
              <a:gd name="connsiteX6" fmla="*/ 3822673 w 3898347"/>
              <a:gd name="connsiteY6" fmla="*/ 3812913 h 4275540"/>
              <a:gd name="connsiteX7" fmla="*/ 3820104 w 3898347"/>
              <a:gd name="connsiteY7" fmla="*/ 3822466 h 4275540"/>
              <a:gd name="connsiteX8" fmla="*/ 3803816 w 3898347"/>
              <a:gd name="connsiteY8" fmla="*/ 3828757 h 4275540"/>
              <a:gd name="connsiteX9" fmla="*/ 3729936 w 3898347"/>
              <a:gd name="connsiteY9" fmla="*/ 3815386 h 4275540"/>
              <a:gd name="connsiteX10" fmla="*/ 3726018 w 3898347"/>
              <a:gd name="connsiteY10" fmla="*/ 3815100 h 4275540"/>
              <a:gd name="connsiteX11" fmla="*/ 3725413 w 3898347"/>
              <a:gd name="connsiteY11" fmla="*/ 3814615 h 4275540"/>
              <a:gd name="connsiteX12" fmla="*/ 3713801 w 3898347"/>
              <a:gd name="connsiteY12" fmla="*/ 3811018 h 4275540"/>
              <a:gd name="connsiteX13" fmla="*/ 3709087 w 3898347"/>
              <a:gd name="connsiteY13" fmla="*/ 3813195 h 4275540"/>
              <a:gd name="connsiteX14" fmla="*/ 3698038 w 3898347"/>
              <a:gd name="connsiteY14" fmla="*/ 3806182 h 4275540"/>
              <a:gd name="connsiteX15" fmla="*/ 3662227 w 3898347"/>
              <a:gd name="connsiteY15" fmla="*/ 3807761 h 4275540"/>
              <a:gd name="connsiteX16" fmla="*/ 3659872 w 3898347"/>
              <a:gd name="connsiteY16" fmla="*/ 3805524 h 4275540"/>
              <a:gd name="connsiteX17" fmla="*/ 3643454 w 3898347"/>
              <a:gd name="connsiteY17" fmla="*/ 3794831 h 4275540"/>
              <a:gd name="connsiteX18" fmla="*/ 3624789 w 3898347"/>
              <a:gd name="connsiteY18" fmla="*/ 3803185 h 4275540"/>
              <a:gd name="connsiteX19" fmla="*/ 3602327 w 3898347"/>
              <a:gd name="connsiteY19" fmla="*/ 3794616 h 4275540"/>
              <a:gd name="connsiteX20" fmla="*/ 3596645 w 3898347"/>
              <a:gd name="connsiteY20" fmla="*/ 3797108 h 4275540"/>
              <a:gd name="connsiteX21" fmla="*/ 3574144 w 3898347"/>
              <a:gd name="connsiteY21" fmla="*/ 3795108 h 4275540"/>
              <a:gd name="connsiteX22" fmla="*/ 3562310 w 3898347"/>
              <a:gd name="connsiteY22" fmla="*/ 3787534 h 4275540"/>
              <a:gd name="connsiteX23" fmla="*/ 3551635 w 3898347"/>
              <a:gd name="connsiteY23" fmla="*/ 3797705 h 4275540"/>
              <a:gd name="connsiteX24" fmla="*/ 3542668 w 3898347"/>
              <a:gd name="connsiteY24" fmla="*/ 3803283 h 4275540"/>
              <a:gd name="connsiteX25" fmla="*/ 3533033 w 3898347"/>
              <a:gd name="connsiteY25" fmla="*/ 3799071 h 4275540"/>
              <a:gd name="connsiteX26" fmla="*/ 3521726 w 3898347"/>
              <a:gd name="connsiteY26" fmla="*/ 3804691 h 4275540"/>
              <a:gd name="connsiteX27" fmla="*/ 3520080 w 3898347"/>
              <a:gd name="connsiteY27" fmla="*/ 3805210 h 4275540"/>
              <a:gd name="connsiteX28" fmla="*/ 3508491 w 3898347"/>
              <a:gd name="connsiteY28" fmla="*/ 3797398 h 4275540"/>
              <a:gd name="connsiteX29" fmla="*/ 3503787 w 3898347"/>
              <a:gd name="connsiteY29" fmla="*/ 3797787 h 4275540"/>
              <a:gd name="connsiteX30" fmla="*/ 3492165 w 3898347"/>
              <a:gd name="connsiteY30" fmla="*/ 3799887 h 4275540"/>
              <a:gd name="connsiteX31" fmla="*/ 3472233 w 3898347"/>
              <a:gd name="connsiteY31" fmla="*/ 3805682 h 4275540"/>
              <a:gd name="connsiteX32" fmla="*/ 3465921 w 3898347"/>
              <a:gd name="connsiteY32" fmla="*/ 3805814 h 4275540"/>
              <a:gd name="connsiteX33" fmla="*/ 3455541 w 3898347"/>
              <a:gd name="connsiteY33" fmla="*/ 3815505 h 4275540"/>
              <a:gd name="connsiteX34" fmla="*/ 3429027 w 3898347"/>
              <a:gd name="connsiteY34" fmla="*/ 3816906 h 4275540"/>
              <a:gd name="connsiteX35" fmla="*/ 3369507 w 3898347"/>
              <a:gd name="connsiteY35" fmla="*/ 3825563 h 4275540"/>
              <a:gd name="connsiteX36" fmla="*/ 3324491 w 3898347"/>
              <a:gd name="connsiteY36" fmla="*/ 3832006 h 4275540"/>
              <a:gd name="connsiteX37" fmla="*/ 3244235 w 3898347"/>
              <a:gd name="connsiteY37" fmla="*/ 3834376 h 4275540"/>
              <a:gd name="connsiteX38" fmla="*/ 3226507 w 3898347"/>
              <a:gd name="connsiteY38" fmla="*/ 3820131 h 4275540"/>
              <a:gd name="connsiteX39" fmla="*/ 3191688 w 3898347"/>
              <a:gd name="connsiteY39" fmla="*/ 3837359 h 4275540"/>
              <a:gd name="connsiteX40" fmla="*/ 3185553 w 3898347"/>
              <a:gd name="connsiteY40" fmla="*/ 3859030 h 4275540"/>
              <a:gd name="connsiteX41" fmla="*/ 3090188 w 3898347"/>
              <a:gd name="connsiteY41" fmla="*/ 3855036 h 4275540"/>
              <a:gd name="connsiteX42" fmla="*/ 3031422 w 3898347"/>
              <a:gd name="connsiteY42" fmla="*/ 3858298 h 4275540"/>
              <a:gd name="connsiteX43" fmla="*/ 2996288 w 3898347"/>
              <a:gd name="connsiteY43" fmla="*/ 3860020 h 4275540"/>
              <a:gd name="connsiteX44" fmla="*/ 2901661 w 3898347"/>
              <a:gd name="connsiteY44" fmla="*/ 3882243 h 4275540"/>
              <a:gd name="connsiteX45" fmla="*/ 2782141 w 3898347"/>
              <a:gd name="connsiteY45" fmla="*/ 3932983 h 4275540"/>
              <a:gd name="connsiteX46" fmla="*/ 2749597 w 3898347"/>
              <a:gd name="connsiteY46" fmla="*/ 3956746 h 4275540"/>
              <a:gd name="connsiteX47" fmla="*/ 2730493 w 3898347"/>
              <a:gd name="connsiteY47" fmla="*/ 3955236 h 4275540"/>
              <a:gd name="connsiteX48" fmla="*/ 2707507 w 3898347"/>
              <a:gd name="connsiteY48" fmla="*/ 3947771 h 4275540"/>
              <a:gd name="connsiteX49" fmla="*/ 2701937 w 3898347"/>
              <a:gd name="connsiteY49" fmla="*/ 3950565 h 4275540"/>
              <a:gd name="connsiteX50" fmla="*/ 2679435 w 3898347"/>
              <a:gd name="connsiteY50" fmla="*/ 3949768 h 4275540"/>
              <a:gd name="connsiteX51" fmla="*/ 2667352 w 3898347"/>
              <a:gd name="connsiteY51" fmla="*/ 3942821 h 4275540"/>
              <a:gd name="connsiteX52" fmla="*/ 2657096 w 3898347"/>
              <a:gd name="connsiteY52" fmla="*/ 3953571 h 4275540"/>
              <a:gd name="connsiteX53" fmla="*/ 2655161 w 3898347"/>
              <a:gd name="connsiteY53" fmla="*/ 3962216 h 4275540"/>
              <a:gd name="connsiteX54" fmla="*/ 2638604 w 3898347"/>
              <a:gd name="connsiteY54" fmla="*/ 3955936 h 4275540"/>
              <a:gd name="connsiteX55" fmla="*/ 2626185 w 3898347"/>
              <a:gd name="connsiteY55" fmla="*/ 3962937 h 4275540"/>
              <a:gd name="connsiteX56" fmla="*/ 2614077 w 3898347"/>
              <a:gd name="connsiteY56" fmla="*/ 3955576 h 4275540"/>
              <a:gd name="connsiteX57" fmla="*/ 2609403 w 3898347"/>
              <a:gd name="connsiteY57" fmla="*/ 3956215 h 4275540"/>
              <a:gd name="connsiteX58" fmla="*/ 2597896 w 3898347"/>
              <a:gd name="connsiteY58" fmla="*/ 3958939 h 4275540"/>
              <a:gd name="connsiteX59" fmla="*/ 2578251 w 3898347"/>
              <a:gd name="connsiteY59" fmla="*/ 3965812 h 4275540"/>
              <a:gd name="connsiteX60" fmla="*/ 2571961 w 3898347"/>
              <a:gd name="connsiteY60" fmla="*/ 3966278 h 4275540"/>
              <a:gd name="connsiteX61" fmla="*/ 2559399 w 3898347"/>
              <a:gd name="connsiteY61" fmla="*/ 3979193 h 4275540"/>
              <a:gd name="connsiteX62" fmla="*/ 2533560 w 3898347"/>
              <a:gd name="connsiteY62" fmla="*/ 3988160 h 4275540"/>
              <a:gd name="connsiteX63" fmla="*/ 2515299 w 3898347"/>
              <a:gd name="connsiteY63" fmla="*/ 4016867 h 4275540"/>
              <a:gd name="connsiteX64" fmla="*/ 2513423 w 3898347"/>
              <a:gd name="connsiteY64" fmla="*/ 4018759 h 4275540"/>
              <a:gd name="connsiteX65" fmla="*/ 2482991 w 3898347"/>
              <a:gd name="connsiteY65" fmla="*/ 4012935 h 4275540"/>
              <a:gd name="connsiteX66" fmla="*/ 2446940 w 3898347"/>
              <a:gd name="connsiteY66" fmla="*/ 4021172 h 4275540"/>
              <a:gd name="connsiteX67" fmla="*/ 2404883 w 3898347"/>
              <a:gd name="connsiteY67" fmla="*/ 4024808 h 4275540"/>
              <a:gd name="connsiteX68" fmla="*/ 2373894 w 3898347"/>
              <a:gd name="connsiteY68" fmla="*/ 4023827 h 4275540"/>
              <a:gd name="connsiteX69" fmla="*/ 2297080 w 3898347"/>
              <a:gd name="connsiteY69" fmla="*/ 4040841 h 4275540"/>
              <a:gd name="connsiteX70" fmla="*/ 2170615 w 3898347"/>
              <a:gd name="connsiteY70" fmla="*/ 4077196 h 4275540"/>
              <a:gd name="connsiteX71" fmla="*/ 2143580 w 3898347"/>
              <a:gd name="connsiteY71" fmla="*/ 4083102 h 4275540"/>
              <a:gd name="connsiteX72" fmla="*/ 2119893 w 3898347"/>
              <a:gd name="connsiteY72" fmla="*/ 4080874 h 4275540"/>
              <a:gd name="connsiteX73" fmla="*/ 2114008 w 3898347"/>
              <a:gd name="connsiteY73" fmla="*/ 4073996 h 4275540"/>
              <a:gd name="connsiteX74" fmla="*/ 2099067 w 3898347"/>
              <a:gd name="connsiteY74" fmla="*/ 4076068 h 4275540"/>
              <a:gd name="connsiteX75" fmla="*/ 2095000 w 3898347"/>
              <a:gd name="connsiteY75" fmla="*/ 4075096 h 4275540"/>
              <a:gd name="connsiteX76" fmla="*/ 2071767 w 3898347"/>
              <a:gd name="connsiteY76" fmla="*/ 4071044 h 4275540"/>
              <a:gd name="connsiteX77" fmla="*/ 2024486 w 3898347"/>
              <a:gd name="connsiteY77" fmla="*/ 4100276 h 4275540"/>
              <a:gd name="connsiteX78" fmla="*/ 1964411 w 3898347"/>
              <a:gd name="connsiteY78" fmla="*/ 4105069 h 4275540"/>
              <a:gd name="connsiteX79" fmla="*/ 1739945 w 3898347"/>
              <a:gd name="connsiteY79" fmla="*/ 4171795 h 4275540"/>
              <a:gd name="connsiteX80" fmla="*/ 1610556 w 3898347"/>
              <a:gd name="connsiteY80" fmla="*/ 4167701 h 4275540"/>
              <a:gd name="connsiteX81" fmla="*/ 1553623 w 3898347"/>
              <a:gd name="connsiteY81" fmla="*/ 4236045 h 4275540"/>
              <a:gd name="connsiteX82" fmla="*/ 1548640 w 3898347"/>
              <a:gd name="connsiteY82" fmla="*/ 4238297 h 4275540"/>
              <a:gd name="connsiteX83" fmla="*/ 1530136 w 3898347"/>
              <a:gd name="connsiteY83" fmla="*/ 4227121 h 4275540"/>
              <a:gd name="connsiteX84" fmla="*/ 1508787 w 3898347"/>
              <a:gd name="connsiteY84" fmla="*/ 4234213 h 4275540"/>
              <a:gd name="connsiteX85" fmla="*/ 1488914 w 3898347"/>
              <a:gd name="connsiteY85" fmla="*/ 4241772 h 4275540"/>
              <a:gd name="connsiteX86" fmla="*/ 1488999 w 3898347"/>
              <a:gd name="connsiteY86" fmla="*/ 4251186 h 4275540"/>
              <a:gd name="connsiteX87" fmla="*/ 1475364 w 3898347"/>
              <a:gd name="connsiteY87" fmla="*/ 4248364 h 4275540"/>
              <a:gd name="connsiteX88" fmla="*/ 1457275 w 3898347"/>
              <a:gd name="connsiteY88" fmla="*/ 4252863 h 4275540"/>
              <a:gd name="connsiteX89" fmla="*/ 1448085 w 3898347"/>
              <a:gd name="connsiteY89" fmla="*/ 4248391 h 4275540"/>
              <a:gd name="connsiteX90" fmla="*/ 1315306 w 3898347"/>
              <a:gd name="connsiteY90" fmla="*/ 4237004 h 4275540"/>
              <a:gd name="connsiteX91" fmla="*/ 1272434 w 3898347"/>
              <a:gd name="connsiteY91" fmla="*/ 4244958 h 4275540"/>
              <a:gd name="connsiteX92" fmla="*/ 1231567 w 3898347"/>
              <a:gd name="connsiteY92" fmla="*/ 4219356 h 4275540"/>
              <a:gd name="connsiteX93" fmla="*/ 1216643 w 3898347"/>
              <a:gd name="connsiteY93" fmla="*/ 4229828 h 4275540"/>
              <a:gd name="connsiteX94" fmla="*/ 1214101 w 3898347"/>
              <a:gd name="connsiteY94" fmla="*/ 4231991 h 4275540"/>
              <a:gd name="connsiteX95" fmla="*/ 1203193 w 3898347"/>
              <a:gd name="connsiteY95" fmla="*/ 4232867 h 4275540"/>
              <a:gd name="connsiteX96" fmla="*/ 1201049 w 3898347"/>
              <a:gd name="connsiteY96" fmla="*/ 4242842 h 4275540"/>
              <a:gd name="connsiteX97" fmla="*/ 1185298 w 3898347"/>
              <a:gd name="connsiteY97" fmla="*/ 4251133 h 4275540"/>
              <a:gd name="connsiteX98" fmla="*/ 1164955 w 3898347"/>
              <a:gd name="connsiteY98" fmla="*/ 4250027 h 4275540"/>
              <a:gd name="connsiteX99" fmla="*/ 1067357 w 3898347"/>
              <a:gd name="connsiteY99" fmla="*/ 4233908 h 4275540"/>
              <a:gd name="connsiteX100" fmla="*/ 1009492 w 3898347"/>
              <a:gd name="connsiteY100" fmla="*/ 4230455 h 4275540"/>
              <a:gd name="connsiteX101" fmla="*/ 988345 w 3898347"/>
              <a:gd name="connsiteY101" fmla="*/ 4238880 h 4275540"/>
              <a:gd name="connsiteX102" fmla="*/ 958251 w 3898347"/>
              <a:gd name="connsiteY102" fmla="*/ 4244100 h 4275540"/>
              <a:gd name="connsiteX103" fmla="*/ 905785 w 3898347"/>
              <a:gd name="connsiteY103" fmla="*/ 4260845 h 4275540"/>
              <a:gd name="connsiteX104" fmla="*/ 834176 w 3898347"/>
              <a:gd name="connsiteY104" fmla="*/ 4270241 h 4275540"/>
              <a:gd name="connsiteX105" fmla="*/ 778474 w 3898347"/>
              <a:gd name="connsiteY105" fmla="*/ 4235526 h 4275540"/>
              <a:gd name="connsiteX106" fmla="*/ 774418 w 3898347"/>
              <a:gd name="connsiteY106" fmla="*/ 4242583 h 4275540"/>
              <a:gd name="connsiteX107" fmla="*/ 737705 w 3898347"/>
              <a:gd name="connsiteY107" fmla="*/ 4238891 h 4275540"/>
              <a:gd name="connsiteX108" fmla="*/ 627717 w 3898347"/>
              <a:gd name="connsiteY108" fmla="*/ 4207629 h 4275540"/>
              <a:gd name="connsiteX109" fmla="*/ 533391 w 3898347"/>
              <a:gd name="connsiteY109" fmla="*/ 4170035 h 4275540"/>
              <a:gd name="connsiteX110" fmla="*/ 508621 w 3898347"/>
              <a:gd name="connsiteY110" fmla="*/ 4176044 h 4275540"/>
              <a:gd name="connsiteX111" fmla="*/ 467082 w 3898347"/>
              <a:gd name="connsiteY111" fmla="*/ 4185616 h 4275540"/>
              <a:gd name="connsiteX112" fmla="*/ 437646 w 3898347"/>
              <a:gd name="connsiteY112" fmla="*/ 4212658 h 4275540"/>
              <a:gd name="connsiteX113" fmla="*/ 402271 w 3898347"/>
              <a:gd name="connsiteY113" fmla="*/ 4212774 h 4275540"/>
              <a:gd name="connsiteX114" fmla="*/ 391968 w 3898347"/>
              <a:gd name="connsiteY114" fmla="*/ 4187073 h 4275540"/>
              <a:gd name="connsiteX115" fmla="*/ 354806 w 3898347"/>
              <a:gd name="connsiteY115" fmla="*/ 4195545 h 4275540"/>
              <a:gd name="connsiteX116" fmla="*/ 298662 w 3898347"/>
              <a:gd name="connsiteY116" fmla="*/ 4211227 h 4275540"/>
              <a:gd name="connsiteX117" fmla="*/ 265740 w 3898347"/>
              <a:gd name="connsiteY117" fmla="*/ 4213623 h 4275540"/>
              <a:gd name="connsiteX118" fmla="*/ 176403 w 3898347"/>
              <a:gd name="connsiteY118" fmla="*/ 4227393 h 4275540"/>
              <a:gd name="connsiteX119" fmla="*/ 82528 w 3898347"/>
              <a:gd name="connsiteY119" fmla="*/ 4275540 h 4275540"/>
              <a:gd name="connsiteX120" fmla="*/ 19464 w 3898347"/>
              <a:gd name="connsiteY120" fmla="*/ 4256103 h 4275540"/>
              <a:gd name="connsiteX121" fmla="*/ 0 w 3898347"/>
              <a:gd name="connsiteY121" fmla="*/ 4221939 h 4275540"/>
              <a:gd name="connsiteX122" fmla="*/ 0 w 3898347"/>
              <a:gd name="connsiteY122" fmla="*/ 15850 h 4275540"/>
              <a:gd name="connsiteX123" fmla="*/ 3898347 w 3898347"/>
              <a:gd name="connsiteY123" fmla="*/ 0 h 4275540"/>
              <a:gd name="connsiteX0" fmla="*/ 3898347 w 3898347"/>
              <a:gd name="connsiteY0" fmla="*/ 0 h 4270358"/>
              <a:gd name="connsiteX1" fmla="*/ 3898347 w 3898347"/>
              <a:gd name="connsiteY1" fmla="*/ 3834445 h 4270358"/>
              <a:gd name="connsiteX2" fmla="*/ 3892314 w 3898347"/>
              <a:gd name="connsiteY2" fmla="*/ 3832951 h 4270358"/>
              <a:gd name="connsiteX3" fmla="*/ 3851953 w 3898347"/>
              <a:gd name="connsiteY3" fmla="*/ 3802983 h 4270358"/>
              <a:gd name="connsiteX4" fmla="*/ 3836418 w 3898347"/>
              <a:gd name="connsiteY4" fmla="*/ 3811513 h 4270358"/>
              <a:gd name="connsiteX5" fmla="*/ 3833758 w 3898347"/>
              <a:gd name="connsiteY5" fmla="*/ 3813341 h 4270358"/>
              <a:gd name="connsiteX6" fmla="*/ 3822673 w 3898347"/>
              <a:gd name="connsiteY6" fmla="*/ 3812913 h 4270358"/>
              <a:gd name="connsiteX7" fmla="*/ 3820104 w 3898347"/>
              <a:gd name="connsiteY7" fmla="*/ 3822466 h 4270358"/>
              <a:gd name="connsiteX8" fmla="*/ 3803816 w 3898347"/>
              <a:gd name="connsiteY8" fmla="*/ 3828757 h 4270358"/>
              <a:gd name="connsiteX9" fmla="*/ 3729936 w 3898347"/>
              <a:gd name="connsiteY9" fmla="*/ 3815386 h 4270358"/>
              <a:gd name="connsiteX10" fmla="*/ 3726018 w 3898347"/>
              <a:gd name="connsiteY10" fmla="*/ 3815100 h 4270358"/>
              <a:gd name="connsiteX11" fmla="*/ 3725413 w 3898347"/>
              <a:gd name="connsiteY11" fmla="*/ 3814615 h 4270358"/>
              <a:gd name="connsiteX12" fmla="*/ 3713801 w 3898347"/>
              <a:gd name="connsiteY12" fmla="*/ 3811018 h 4270358"/>
              <a:gd name="connsiteX13" fmla="*/ 3709087 w 3898347"/>
              <a:gd name="connsiteY13" fmla="*/ 3813195 h 4270358"/>
              <a:gd name="connsiteX14" fmla="*/ 3698038 w 3898347"/>
              <a:gd name="connsiteY14" fmla="*/ 3806182 h 4270358"/>
              <a:gd name="connsiteX15" fmla="*/ 3662227 w 3898347"/>
              <a:gd name="connsiteY15" fmla="*/ 3807761 h 4270358"/>
              <a:gd name="connsiteX16" fmla="*/ 3659872 w 3898347"/>
              <a:gd name="connsiteY16" fmla="*/ 3805524 h 4270358"/>
              <a:gd name="connsiteX17" fmla="*/ 3643454 w 3898347"/>
              <a:gd name="connsiteY17" fmla="*/ 3794831 h 4270358"/>
              <a:gd name="connsiteX18" fmla="*/ 3624789 w 3898347"/>
              <a:gd name="connsiteY18" fmla="*/ 3803185 h 4270358"/>
              <a:gd name="connsiteX19" fmla="*/ 3602327 w 3898347"/>
              <a:gd name="connsiteY19" fmla="*/ 3794616 h 4270358"/>
              <a:gd name="connsiteX20" fmla="*/ 3596645 w 3898347"/>
              <a:gd name="connsiteY20" fmla="*/ 3797108 h 4270358"/>
              <a:gd name="connsiteX21" fmla="*/ 3574144 w 3898347"/>
              <a:gd name="connsiteY21" fmla="*/ 3795108 h 4270358"/>
              <a:gd name="connsiteX22" fmla="*/ 3562310 w 3898347"/>
              <a:gd name="connsiteY22" fmla="*/ 3787534 h 4270358"/>
              <a:gd name="connsiteX23" fmla="*/ 3551635 w 3898347"/>
              <a:gd name="connsiteY23" fmla="*/ 3797705 h 4270358"/>
              <a:gd name="connsiteX24" fmla="*/ 3542668 w 3898347"/>
              <a:gd name="connsiteY24" fmla="*/ 3803283 h 4270358"/>
              <a:gd name="connsiteX25" fmla="*/ 3533033 w 3898347"/>
              <a:gd name="connsiteY25" fmla="*/ 3799071 h 4270358"/>
              <a:gd name="connsiteX26" fmla="*/ 3521726 w 3898347"/>
              <a:gd name="connsiteY26" fmla="*/ 3804691 h 4270358"/>
              <a:gd name="connsiteX27" fmla="*/ 3520080 w 3898347"/>
              <a:gd name="connsiteY27" fmla="*/ 3805210 h 4270358"/>
              <a:gd name="connsiteX28" fmla="*/ 3508491 w 3898347"/>
              <a:gd name="connsiteY28" fmla="*/ 3797398 h 4270358"/>
              <a:gd name="connsiteX29" fmla="*/ 3503787 w 3898347"/>
              <a:gd name="connsiteY29" fmla="*/ 3797787 h 4270358"/>
              <a:gd name="connsiteX30" fmla="*/ 3492165 w 3898347"/>
              <a:gd name="connsiteY30" fmla="*/ 3799887 h 4270358"/>
              <a:gd name="connsiteX31" fmla="*/ 3472233 w 3898347"/>
              <a:gd name="connsiteY31" fmla="*/ 3805682 h 4270358"/>
              <a:gd name="connsiteX32" fmla="*/ 3465921 w 3898347"/>
              <a:gd name="connsiteY32" fmla="*/ 3805814 h 4270358"/>
              <a:gd name="connsiteX33" fmla="*/ 3455541 w 3898347"/>
              <a:gd name="connsiteY33" fmla="*/ 3815505 h 4270358"/>
              <a:gd name="connsiteX34" fmla="*/ 3429027 w 3898347"/>
              <a:gd name="connsiteY34" fmla="*/ 3816906 h 4270358"/>
              <a:gd name="connsiteX35" fmla="*/ 3369507 w 3898347"/>
              <a:gd name="connsiteY35" fmla="*/ 3825563 h 4270358"/>
              <a:gd name="connsiteX36" fmla="*/ 3324491 w 3898347"/>
              <a:gd name="connsiteY36" fmla="*/ 3832006 h 4270358"/>
              <a:gd name="connsiteX37" fmla="*/ 3244235 w 3898347"/>
              <a:gd name="connsiteY37" fmla="*/ 3834376 h 4270358"/>
              <a:gd name="connsiteX38" fmla="*/ 3226507 w 3898347"/>
              <a:gd name="connsiteY38" fmla="*/ 3820131 h 4270358"/>
              <a:gd name="connsiteX39" fmla="*/ 3191688 w 3898347"/>
              <a:gd name="connsiteY39" fmla="*/ 3837359 h 4270358"/>
              <a:gd name="connsiteX40" fmla="*/ 3185553 w 3898347"/>
              <a:gd name="connsiteY40" fmla="*/ 3859030 h 4270358"/>
              <a:gd name="connsiteX41" fmla="*/ 3090188 w 3898347"/>
              <a:gd name="connsiteY41" fmla="*/ 3855036 h 4270358"/>
              <a:gd name="connsiteX42" fmla="*/ 3031422 w 3898347"/>
              <a:gd name="connsiteY42" fmla="*/ 3858298 h 4270358"/>
              <a:gd name="connsiteX43" fmla="*/ 2996288 w 3898347"/>
              <a:gd name="connsiteY43" fmla="*/ 3860020 h 4270358"/>
              <a:gd name="connsiteX44" fmla="*/ 2901661 w 3898347"/>
              <a:gd name="connsiteY44" fmla="*/ 3882243 h 4270358"/>
              <a:gd name="connsiteX45" fmla="*/ 2782141 w 3898347"/>
              <a:gd name="connsiteY45" fmla="*/ 3932983 h 4270358"/>
              <a:gd name="connsiteX46" fmla="*/ 2749597 w 3898347"/>
              <a:gd name="connsiteY46" fmla="*/ 3956746 h 4270358"/>
              <a:gd name="connsiteX47" fmla="*/ 2730493 w 3898347"/>
              <a:gd name="connsiteY47" fmla="*/ 3955236 h 4270358"/>
              <a:gd name="connsiteX48" fmla="*/ 2707507 w 3898347"/>
              <a:gd name="connsiteY48" fmla="*/ 3947771 h 4270358"/>
              <a:gd name="connsiteX49" fmla="*/ 2701937 w 3898347"/>
              <a:gd name="connsiteY49" fmla="*/ 3950565 h 4270358"/>
              <a:gd name="connsiteX50" fmla="*/ 2679435 w 3898347"/>
              <a:gd name="connsiteY50" fmla="*/ 3949768 h 4270358"/>
              <a:gd name="connsiteX51" fmla="*/ 2667352 w 3898347"/>
              <a:gd name="connsiteY51" fmla="*/ 3942821 h 4270358"/>
              <a:gd name="connsiteX52" fmla="*/ 2657096 w 3898347"/>
              <a:gd name="connsiteY52" fmla="*/ 3953571 h 4270358"/>
              <a:gd name="connsiteX53" fmla="*/ 2655161 w 3898347"/>
              <a:gd name="connsiteY53" fmla="*/ 3962216 h 4270358"/>
              <a:gd name="connsiteX54" fmla="*/ 2638604 w 3898347"/>
              <a:gd name="connsiteY54" fmla="*/ 3955936 h 4270358"/>
              <a:gd name="connsiteX55" fmla="*/ 2626185 w 3898347"/>
              <a:gd name="connsiteY55" fmla="*/ 3962937 h 4270358"/>
              <a:gd name="connsiteX56" fmla="*/ 2614077 w 3898347"/>
              <a:gd name="connsiteY56" fmla="*/ 3955576 h 4270358"/>
              <a:gd name="connsiteX57" fmla="*/ 2609403 w 3898347"/>
              <a:gd name="connsiteY57" fmla="*/ 3956215 h 4270358"/>
              <a:gd name="connsiteX58" fmla="*/ 2597896 w 3898347"/>
              <a:gd name="connsiteY58" fmla="*/ 3958939 h 4270358"/>
              <a:gd name="connsiteX59" fmla="*/ 2578251 w 3898347"/>
              <a:gd name="connsiteY59" fmla="*/ 3965812 h 4270358"/>
              <a:gd name="connsiteX60" fmla="*/ 2571961 w 3898347"/>
              <a:gd name="connsiteY60" fmla="*/ 3966278 h 4270358"/>
              <a:gd name="connsiteX61" fmla="*/ 2559399 w 3898347"/>
              <a:gd name="connsiteY61" fmla="*/ 3979193 h 4270358"/>
              <a:gd name="connsiteX62" fmla="*/ 2533560 w 3898347"/>
              <a:gd name="connsiteY62" fmla="*/ 3988160 h 4270358"/>
              <a:gd name="connsiteX63" fmla="*/ 2515299 w 3898347"/>
              <a:gd name="connsiteY63" fmla="*/ 4016867 h 4270358"/>
              <a:gd name="connsiteX64" fmla="*/ 2513423 w 3898347"/>
              <a:gd name="connsiteY64" fmla="*/ 4018759 h 4270358"/>
              <a:gd name="connsiteX65" fmla="*/ 2482991 w 3898347"/>
              <a:gd name="connsiteY65" fmla="*/ 4012935 h 4270358"/>
              <a:gd name="connsiteX66" fmla="*/ 2446940 w 3898347"/>
              <a:gd name="connsiteY66" fmla="*/ 4021172 h 4270358"/>
              <a:gd name="connsiteX67" fmla="*/ 2404883 w 3898347"/>
              <a:gd name="connsiteY67" fmla="*/ 4024808 h 4270358"/>
              <a:gd name="connsiteX68" fmla="*/ 2373894 w 3898347"/>
              <a:gd name="connsiteY68" fmla="*/ 4023827 h 4270358"/>
              <a:gd name="connsiteX69" fmla="*/ 2297080 w 3898347"/>
              <a:gd name="connsiteY69" fmla="*/ 4040841 h 4270358"/>
              <a:gd name="connsiteX70" fmla="*/ 2170615 w 3898347"/>
              <a:gd name="connsiteY70" fmla="*/ 4077196 h 4270358"/>
              <a:gd name="connsiteX71" fmla="*/ 2143580 w 3898347"/>
              <a:gd name="connsiteY71" fmla="*/ 4083102 h 4270358"/>
              <a:gd name="connsiteX72" fmla="*/ 2119893 w 3898347"/>
              <a:gd name="connsiteY72" fmla="*/ 4080874 h 4270358"/>
              <a:gd name="connsiteX73" fmla="*/ 2114008 w 3898347"/>
              <a:gd name="connsiteY73" fmla="*/ 4073996 h 4270358"/>
              <a:gd name="connsiteX74" fmla="*/ 2099067 w 3898347"/>
              <a:gd name="connsiteY74" fmla="*/ 4076068 h 4270358"/>
              <a:gd name="connsiteX75" fmla="*/ 2095000 w 3898347"/>
              <a:gd name="connsiteY75" fmla="*/ 4075096 h 4270358"/>
              <a:gd name="connsiteX76" fmla="*/ 2071767 w 3898347"/>
              <a:gd name="connsiteY76" fmla="*/ 4071044 h 4270358"/>
              <a:gd name="connsiteX77" fmla="*/ 2024486 w 3898347"/>
              <a:gd name="connsiteY77" fmla="*/ 4100276 h 4270358"/>
              <a:gd name="connsiteX78" fmla="*/ 1964411 w 3898347"/>
              <a:gd name="connsiteY78" fmla="*/ 4105069 h 4270358"/>
              <a:gd name="connsiteX79" fmla="*/ 1739945 w 3898347"/>
              <a:gd name="connsiteY79" fmla="*/ 4171795 h 4270358"/>
              <a:gd name="connsiteX80" fmla="*/ 1610556 w 3898347"/>
              <a:gd name="connsiteY80" fmla="*/ 4167701 h 4270358"/>
              <a:gd name="connsiteX81" fmla="*/ 1553623 w 3898347"/>
              <a:gd name="connsiteY81" fmla="*/ 4236045 h 4270358"/>
              <a:gd name="connsiteX82" fmla="*/ 1548640 w 3898347"/>
              <a:gd name="connsiteY82" fmla="*/ 4238297 h 4270358"/>
              <a:gd name="connsiteX83" fmla="*/ 1530136 w 3898347"/>
              <a:gd name="connsiteY83" fmla="*/ 4227121 h 4270358"/>
              <a:gd name="connsiteX84" fmla="*/ 1508787 w 3898347"/>
              <a:gd name="connsiteY84" fmla="*/ 4234213 h 4270358"/>
              <a:gd name="connsiteX85" fmla="*/ 1488914 w 3898347"/>
              <a:gd name="connsiteY85" fmla="*/ 4241772 h 4270358"/>
              <a:gd name="connsiteX86" fmla="*/ 1488999 w 3898347"/>
              <a:gd name="connsiteY86" fmla="*/ 4251186 h 4270358"/>
              <a:gd name="connsiteX87" fmla="*/ 1475364 w 3898347"/>
              <a:gd name="connsiteY87" fmla="*/ 4248364 h 4270358"/>
              <a:gd name="connsiteX88" fmla="*/ 1457275 w 3898347"/>
              <a:gd name="connsiteY88" fmla="*/ 4252863 h 4270358"/>
              <a:gd name="connsiteX89" fmla="*/ 1448085 w 3898347"/>
              <a:gd name="connsiteY89" fmla="*/ 4248391 h 4270358"/>
              <a:gd name="connsiteX90" fmla="*/ 1315306 w 3898347"/>
              <a:gd name="connsiteY90" fmla="*/ 4237004 h 4270358"/>
              <a:gd name="connsiteX91" fmla="*/ 1272434 w 3898347"/>
              <a:gd name="connsiteY91" fmla="*/ 4244958 h 4270358"/>
              <a:gd name="connsiteX92" fmla="*/ 1231567 w 3898347"/>
              <a:gd name="connsiteY92" fmla="*/ 4219356 h 4270358"/>
              <a:gd name="connsiteX93" fmla="*/ 1216643 w 3898347"/>
              <a:gd name="connsiteY93" fmla="*/ 4229828 h 4270358"/>
              <a:gd name="connsiteX94" fmla="*/ 1214101 w 3898347"/>
              <a:gd name="connsiteY94" fmla="*/ 4231991 h 4270358"/>
              <a:gd name="connsiteX95" fmla="*/ 1203193 w 3898347"/>
              <a:gd name="connsiteY95" fmla="*/ 4232867 h 4270358"/>
              <a:gd name="connsiteX96" fmla="*/ 1201049 w 3898347"/>
              <a:gd name="connsiteY96" fmla="*/ 4242842 h 4270358"/>
              <a:gd name="connsiteX97" fmla="*/ 1185298 w 3898347"/>
              <a:gd name="connsiteY97" fmla="*/ 4251133 h 4270358"/>
              <a:gd name="connsiteX98" fmla="*/ 1164955 w 3898347"/>
              <a:gd name="connsiteY98" fmla="*/ 4250027 h 4270358"/>
              <a:gd name="connsiteX99" fmla="*/ 1067357 w 3898347"/>
              <a:gd name="connsiteY99" fmla="*/ 4233908 h 4270358"/>
              <a:gd name="connsiteX100" fmla="*/ 1009492 w 3898347"/>
              <a:gd name="connsiteY100" fmla="*/ 4230455 h 4270358"/>
              <a:gd name="connsiteX101" fmla="*/ 988345 w 3898347"/>
              <a:gd name="connsiteY101" fmla="*/ 4238880 h 4270358"/>
              <a:gd name="connsiteX102" fmla="*/ 958251 w 3898347"/>
              <a:gd name="connsiteY102" fmla="*/ 4244100 h 4270358"/>
              <a:gd name="connsiteX103" fmla="*/ 905785 w 3898347"/>
              <a:gd name="connsiteY103" fmla="*/ 4260845 h 4270358"/>
              <a:gd name="connsiteX104" fmla="*/ 834176 w 3898347"/>
              <a:gd name="connsiteY104" fmla="*/ 4270241 h 4270358"/>
              <a:gd name="connsiteX105" fmla="*/ 778474 w 3898347"/>
              <a:gd name="connsiteY105" fmla="*/ 4235526 h 4270358"/>
              <a:gd name="connsiteX106" fmla="*/ 774418 w 3898347"/>
              <a:gd name="connsiteY106" fmla="*/ 4242583 h 4270358"/>
              <a:gd name="connsiteX107" fmla="*/ 737705 w 3898347"/>
              <a:gd name="connsiteY107" fmla="*/ 4238891 h 4270358"/>
              <a:gd name="connsiteX108" fmla="*/ 627717 w 3898347"/>
              <a:gd name="connsiteY108" fmla="*/ 4207629 h 4270358"/>
              <a:gd name="connsiteX109" fmla="*/ 533391 w 3898347"/>
              <a:gd name="connsiteY109" fmla="*/ 4170035 h 4270358"/>
              <a:gd name="connsiteX110" fmla="*/ 508621 w 3898347"/>
              <a:gd name="connsiteY110" fmla="*/ 4176044 h 4270358"/>
              <a:gd name="connsiteX111" fmla="*/ 467082 w 3898347"/>
              <a:gd name="connsiteY111" fmla="*/ 4185616 h 4270358"/>
              <a:gd name="connsiteX112" fmla="*/ 437646 w 3898347"/>
              <a:gd name="connsiteY112" fmla="*/ 4212658 h 4270358"/>
              <a:gd name="connsiteX113" fmla="*/ 402271 w 3898347"/>
              <a:gd name="connsiteY113" fmla="*/ 4212774 h 4270358"/>
              <a:gd name="connsiteX114" fmla="*/ 391968 w 3898347"/>
              <a:gd name="connsiteY114" fmla="*/ 4187073 h 4270358"/>
              <a:gd name="connsiteX115" fmla="*/ 354806 w 3898347"/>
              <a:gd name="connsiteY115" fmla="*/ 4195545 h 4270358"/>
              <a:gd name="connsiteX116" fmla="*/ 298662 w 3898347"/>
              <a:gd name="connsiteY116" fmla="*/ 4211227 h 4270358"/>
              <a:gd name="connsiteX117" fmla="*/ 265740 w 3898347"/>
              <a:gd name="connsiteY117" fmla="*/ 4213623 h 4270358"/>
              <a:gd name="connsiteX118" fmla="*/ 176403 w 3898347"/>
              <a:gd name="connsiteY118" fmla="*/ 4227393 h 4270358"/>
              <a:gd name="connsiteX119" fmla="*/ 82528 w 3898347"/>
              <a:gd name="connsiteY119" fmla="*/ 4243774 h 4270358"/>
              <a:gd name="connsiteX120" fmla="*/ 19464 w 3898347"/>
              <a:gd name="connsiteY120" fmla="*/ 4256103 h 4270358"/>
              <a:gd name="connsiteX121" fmla="*/ 0 w 3898347"/>
              <a:gd name="connsiteY121" fmla="*/ 4221939 h 4270358"/>
              <a:gd name="connsiteX122" fmla="*/ 0 w 3898347"/>
              <a:gd name="connsiteY122" fmla="*/ 15850 h 4270358"/>
              <a:gd name="connsiteX123" fmla="*/ 3898347 w 3898347"/>
              <a:gd name="connsiteY123" fmla="*/ 0 h 4270358"/>
              <a:gd name="connsiteX0" fmla="*/ 3898347 w 3898347"/>
              <a:gd name="connsiteY0" fmla="*/ 0 h 4270358"/>
              <a:gd name="connsiteX1" fmla="*/ 3898347 w 3898347"/>
              <a:gd name="connsiteY1" fmla="*/ 3834445 h 4270358"/>
              <a:gd name="connsiteX2" fmla="*/ 3892314 w 3898347"/>
              <a:gd name="connsiteY2" fmla="*/ 3832951 h 4270358"/>
              <a:gd name="connsiteX3" fmla="*/ 3851953 w 3898347"/>
              <a:gd name="connsiteY3" fmla="*/ 3802983 h 4270358"/>
              <a:gd name="connsiteX4" fmla="*/ 3836418 w 3898347"/>
              <a:gd name="connsiteY4" fmla="*/ 3811513 h 4270358"/>
              <a:gd name="connsiteX5" fmla="*/ 3833758 w 3898347"/>
              <a:gd name="connsiteY5" fmla="*/ 3813341 h 4270358"/>
              <a:gd name="connsiteX6" fmla="*/ 3822673 w 3898347"/>
              <a:gd name="connsiteY6" fmla="*/ 3812913 h 4270358"/>
              <a:gd name="connsiteX7" fmla="*/ 3820104 w 3898347"/>
              <a:gd name="connsiteY7" fmla="*/ 3822466 h 4270358"/>
              <a:gd name="connsiteX8" fmla="*/ 3803816 w 3898347"/>
              <a:gd name="connsiteY8" fmla="*/ 3828757 h 4270358"/>
              <a:gd name="connsiteX9" fmla="*/ 3729936 w 3898347"/>
              <a:gd name="connsiteY9" fmla="*/ 3815386 h 4270358"/>
              <a:gd name="connsiteX10" fmla="*/ 3726018 w 3898347"/>
              <a:gd name="connsiteY10" fmla="*/ 3815100 h 4270358"/>
              <a:gd name="connsiteX11" fmla="*/ 3725413 w 3898347"/>
              <a:gd name="connsiteY11" fmla="*/ 3814615 h 4270358"/>
              <a:gd name="connsiteX12" fmla="*/ 3713801 w 3898347"/>
              <a:gd name="connsiteY12" fmla="*/ 3811018 h 4270358"/>
              <a:gd name="connsiteX13" fmla="*/ 3709087 w 3898347"/>
              <a:gd name="connsiteY13" fmla="*/ 3813195 h 4270358"/>
              <a:gd name="connsiteX14" fmla="*/ 3698038 w 3898347"/>
              <a:gd name="connsiteY14" fmla="*/ 3806182 h 4270358"/>
              <a:gd name="connsiteX15" fmla="*/ 3662227 w 3898347"/>
              <a:gd name="connsiteY15" fmla="*/ 3807761 h 4270358"/>
              <a:gd name="connsiteX16" fmla="*/ 3659872 w 3898347"/>
              <a:gd name="connsiteY16" fmla="*/ 3805524 h 4270358"/>
              <a:gd name="connsiteX17" fmla="*/ 3643454 w 3898347"/>
              <a:gd name="connsiteY17" fmla="*/ 3794831 h 4270358"/>
              <a:gd name="connsiteX18" fmla="*/ 3624789 w 3898347"/>
              <a:gd name="connsiteY18" fmla="*/ 3803185 h 4270358"/>
              <a:gd name="connsiteX19" fmla="*/ 3602327 w 3898347"/>
              <a:gd name="connsiteY19" fmla="*/ 3794616 h 4270358"/>
              <a:gd name="connsiteX20" fmla="*/ 3596645 w 3898347"/>
              <a:gd name="connsiteY20" fmla="*/ 3797108 h 4270358"/>
              <a:gd name="connsiteX21" fmla="*/ 3574144 w 3898347"/>
              <a:gd name="connsiteY21" fmla="*/ 3795108 h 4270358"/>
              <a:gd name="connsiteX22" fmla="*/ 3562310 w 3898347"/>
              <a:gd name="connsiteY22" fmla="*/ 3787534 h 4270358"/>
              <a:gd name="connsiteX23" fmla="*/ 3551635 w 3898347"/>
              <a:gd name="connsiteY23" fmla="*/ 3797705 h 4270358"/>
              <a:gd name="connsiteX24" fmla="*/ 3542668 w 3898347"/>
              <a:gd name="connsiteY24" fmla="*/ 3803283 h 4270358"/>
              <a:gd name="connsiteX25" fmla="*/ 3533033 w 3898347"/>
              <a:gd name="connsiteY25" fmla="*/ 3799071 h 4270358"/>
              <a:gd name="connsiteX26" fmla="*/ 3521726 w 3898347"/>
              <a:gd name="connsiteY26" fmla="*/ 3804691 h 4270358"/>
              <a:gd name="connsiteX27" fmla="*/ 3520080 w 3898347"/>
              <a:gd name="connsiteY27" fmla="*/ 3805210 h 4270358"/>
              <a:gd name="connsiteX28" fmla="*/ 3508491 w 3898347"/>
              <a:gd name="connsiteY28" fmla="*/ 3797398 h 4270358"/>
              <a:gd name="connsiteX29" fmla="*/ 3503787 w 3898347"/>
              <a:gd name="connsiteY29" fmla="*/ 3797787 h 4270358"/>
              <a:gd name="connsiteX30" fmla="*/ 3492165 w 3898347"/>
              <a:gd name="connsiteY30" fmla="*/ 3799887 h 4270358"/>
              <a:gd name="connsiteX31" fmla="*/ 3472233 w 3898347"/>
              <a:gd name="connsiteY31" fmla="*/ 3805682 h 4270358"/>
              <a:gd name="connsiteX32" fmla="*/ 3465921 w 3898347"/>
              <a:gd name="connsiteY32" fmla="*/ 3805814 h 4270358"/>
              <a:gd name="connsiteX33" fmla="*/ 3455541 w 3898347"/>
              <a:gd name="connsiteY33" fmla="*/ 3815505 h 4270358"/>
              <a:gd name="connsiteX34" fmla="*/ 3429027 w 3898347"/>
              <a:gd name="connsiteY34" fmla="*/ 3816906 h 4270358"/>
              <a:gd name="connsiteX35" fmla="*/ 3369507 w 3898347"/>
              <a:gd name="connsiteY35" fmla="*/ 3825563 h 4270358"/>
              <a:gd name="connsiteX36" fmla="*/ 3324491 w 3898347"/>
              <a:gd name="connsiteY36" fmla="*/ 3832006 h 4270358"/>
              <a:gd name="connsiteX37" fmla="*/ 3244235 w 3898347"/>
              <a:gd name="connsiteY37" fmla="*/ 3834376 h 4270358"/>
              <a:gd name="connsiteX38" fmla="*/ 3226507 w 3898347"/>
              <a:gd name="connsiteY38" fmla="*/ 3820131 h 4270358"/>
              <a:gd name="connsiteX39" fmla="*/ 3191688 w 3898347"/>
              <a:gd name="connsiteY39" fmla="*/ 3837359 h 4270358"/>
              <a:gd name="connsiteX40" fmla="*/ 3153779 w 3898347"/>
              <a:gd name="connsiteY40" fmla="*/ 3848439 h 4270358"/>
              <a:gd name="connsiteX41" fmla="*/ 3090188 w 3898347"/>
              <a:gd name="connsiteY41" fmla="*/ 3855036 h 4270358"/>
              <a:gd name="connsiteX42" fmla="*/ 3031422 w 3898347"/>
              <a:gd name="connsiteY42" fmla="*/ 3858298 h 4270358"/>
              <a:gd name="connsiteX43" fmla="*/ 2996288 w 3898347"/>
              <a:gd name="connsiteY43" fmla="*/ 3860020 h 4270358"/>
              <a:gd name="connsiteX44" fmla="*/ 2901661 w 3898347"/>
              <a:gd name="connsiteY44" fmla="*/ 3882243 h 4270358"/>
              <a:gd name="connsiteX45" fmla="*/ 2782141 w 3898347"/>
              <a:gd name="connsiteY45" fmla="*/ 3932983 h 4270358"/>
              <a:gd name="connsiteX46" fmla="*/ 2749597 w 3898347"/>
              <a:gd name="connsiteY46" fmla="*/ 3956746 h 4270358"/>
              <a:gd name="connsiteX47" fmla="*/ 2730493 w 3898347"/>
              <a:gd name="connsiteY47" fmla="*/ 3955236 h 4270358"/>
              <a:gd name="connsiteX48" fmla="*/ 2707507 w 3898347"/>
              <a:gd name="connsiteY48" fmla="*/ 3947771 h 4270358"/>
              <a:gd name="connsiteX49" fmla="*/ 2701937 w 3898347"/>
              <a:gd name="connsiteY49" fmla="*/ 3950565 h 4270358"/>
              <a:gd name="connsiteX50" fmla="*/ 2679435 w 3898347"/>
              <a:gd name="connsiteY50" fmla="*/ 3949768 h 4270358"/>
              <a:gd name="connsiteX51" fmla="*/ 2667352 w 3898347"/>
              <a:gd name="connsiteY51" fmla="*/ 3942821 h 4270358"/>
              <a:gd name="connsiteX52" fmla="*/ 2657096 w 3898347"/>
              <a:gd name="connsiteY52" fmla="*/ 3953571 h 4270358"/>
              <a:gd name="connsiteX53" fmla="*/ 2655161 w 3898347"/>
              <a:gd name="connsiteY53" fmla="*/ 3962216 h 4270358"/>
              <a:gd name="connsiteX54" fmla="*/ 2638604 w 3898347"/>
              <a:gd name="connsiteY54" fmla="*/ 3955936 h 4270358"/>
              <a:gd name="connsiteX55" fmla="*/ 2626185 w 3898347"/>
              <a:gd name="connsiteY55" fmla="*/ 3962937 h 4270358"/>
              <a:gd name="connsiteX56" fmla="*/ 2614077 w 3898347"/>
              <a:gd name="connsiteY56" fmla="*/ 3955576 h 4270358"/>
              <a:gd name="connsiteX57" fmla="*/ 2609403 w 3898347"/>
              <a:gd name="connsiteY57" fmla="*/ 3956215 h 4270358"/>
              <a:gd name="connsiteX58" fmla="*/ 2597896 w 3898347"/>
              <a:gd name="connsiteY58" fmla="*/ 3958939 h 4270358"/>
              <a:gd name="connsiteX59" fmla="*/ 2578251 w 3898347"/>
              <a:gd name="connsiteY59" fmla="*/ 3965812 h 4270358"/>
              <a:gd name="connsiteX60" fmla="*/ 2571961 w 3898347"/>
              <a:gd name="connsiteY60" fmla="*/ 3966278 h 4270358"/>
              <a:gd name="connsiteX61" fmla="*/ 2559399 w 3898347"/>
              <a:gd name="connsiteY61" fmla="*/ 3979193 h 4270358"/>
              <a:gd name="connsiteX62" fmla="*/ 2533560 w 3898347"/>
              <a:gd name="connsiteY62" fmla="*/ 3988160 h 4270358"/>
              <a:gd name="connsiteX63" fmla="*/ 2515299 w 3898347"/>
              <a:gd name="connsiteY63" fmla="*/ 4016867 h 4270358"/>
              <a:gd name="connsiteX64" fmla="*/ 2513423 w 3898347"/>
              <a:gd name="connsiteY64" fmla="*/ 4018759 h 4270358"/>
              <a:gd name="connsiteX65" fmla="*/ 2482991 w 3898347"/>
              <a:gd name="connsiteY65" fmla="*/ 4012935 h 4270358"/>
              <a:gd name="connsiteX66" fmla="*/ 2446940 w 3898347"/>
              <a:gd name="connsiteY66" fmla="*/ 4021172 h 4270358"/>
              <a:gd name="connsiteX67" fmla="*/ 2404883 w 3898347"/>
              <a:gd name="connsiteY67" fmla="*/ 4024808 h 4270358"/>
              <a:gd name="connsiteX68" fmla="*/ 2373894 w 3898347"/>
              <a:gd name="connsiteY68" fmla="*/ 4023827 h 4270358"/>
              <a:gd name="connsiteX69" fmla="*/ 2297080 w 3898347"/>
              <a:gd name="connsiteY69" fmla="*/ 4040841 h 4270358"/>
              <a:gd name="connsiteX70" fmla="*/ 2170615 w 3898347"/>
              <a:gd name="connsiteY70" fmla="*/ 4077196 h 4270358"/>
              <a:gd name="connsiteX71" fmla="*/ 2143580 w 3898347"/>
              <a:gd name="connsiteY71" fmla="*/ 4083102 h 4270358"/>
              <a:gd name="connsiteX72" fmla="*/ 2119893 w 3898347"/>
              <a:gd name="connsiteY72" fmla="*/ 4080874 h 4270358"/>
              <a:gd name="connsiteX73" fmla="*/ 2114008 w 3898347"/>
              <a:gd name="connsiteY73" fmla="*/ 4073996 h 4270358"/>
              <a:gd name="connsiteX74" fmla="*/ 2099067 w 3898347"/>
              <a:gd name="connsiteY74" fmla="*/ 4076068 h 4270358"/>
              <a:gd name="connsiteX75" fmla="*/ 2095000 w 3898347"/>
              <a:gd name="connsiteY75" fmla="*/ 4075096 h 4270358"/>
              <a:gd name="connsiteX76" fmla="*/ 2071767 w 3898347"/>
              <a:gd name="connsiteY76" fmla="*/ 4071044 h 4270358"/>
              <a:gd name="connsiteX77" fmla="*/ 2024486 w 3898347"/>
              <a:gd name="connsiteY77" fmla="*/ 4100276 h 4270358"/>
              <a:gd name="connsiteX78" fmla="*/ 1964411 w 3898347"/>
              <a:gd name="connsiteY78" fmla="*/ 4105069 h 4270358"/>
              <a:gd name="connsiteX79" fmla="*/ 1739945 w 3898347"/>
              <a:gd name="connsiteY79" fmla="*/ 4171795 h 4270358"/>
              <a:gd name="connsiteX80" fmla="*/ 1610556 w 3898347"/>
              <a:gd name="connsiteY80" fmla="*/ 4167701 h 4270358"/>
              <a:gd name="connsiteX81" fmla="*/ 1553623 w 3898347"/>
              <a:gd name="connsiteY81" fmla="*/ 4236045 h 4270358"/>
              <a:gd name="connsiteX82" fmla="*/ 1548640 w 3898347"/>
              <a:gd name="connsiteY82" fmla="*/ 4238297 h 4270358"/>
              <a:gd name="connsiteX83" fmla="*/ 1530136 w 3898347"/>
              <a:gd name="connsiteY83" fmla="*/ 4227121 h 4270358"/>
              <a:gd name="connsiteX84" fmla="*/ 1508787 w 3898347"/>
              <a:gd name="connsiteY84" fmla="*/ 4234213 h 4270358"/>
              <a:gd name="connsiteX85" fmla="*/ 1488914 w 3898347"/>
              <a:gd name="connsiteY85" fmla="*/ 4241772 h 4270358"/>
              <a:gd name="connsiteX86" fmla="*/ 1488999 w 3898347"/>
              <a:gd name="connsiteY86" fmla="*/ 4251186 h 4270358"/>
              <a:gd name="connsiteX87" fmla="*/ 1475364 w 3898347"/>
              <a:gd name="connsiteY87" fmla="*/ 4248364 h 4270358"/>
              <a:gd name="connsiteX88" fmla="*/ 1457275 w 3898347"/>
              <a:gd name="connsiteY88" fmla="*/ 4252863 h 4270358"/>
              <a:gd name="connsiteX89" fmla="*/ 1448085 w 3898347"/>
              <a:gd name="connsiteY89" fmla="*/ 4248391 h 4270358"/>
              <a:gd name="connsiteX90" fmla="*/ 1315306 w 3898347"/>
              <a:gd name="connsiteY90" fmla="*/ 4237004 h 4270358"/>
              <a:gd name="connsiteX91" fmla="*/ 1272434 w 3898347"/>
              <a:gd name="connsiteY91" fmla="*/ 4244958 h 4270358"/>
              <a:gd name="connsiteX92" fmla="*/ 1231567 w 3898347"/>
              <a:gd name="connsiteY92" fmla="*/ 4219356 h 4270358"/>
              <a:gd name="connsiteX93" fmla="*/ 1216643 w 3898347"/>
              <a:gd name="connsiteY93" fmla="*/ 4229828 h 4270358"/>
              <a:gd name="connsiteX94" fmla="*/ 1214101 w 3898347"/>
              <a:gd name="connsiteY94" fmla="*/ 4231991 h 4270358"/>
              <a:gd name="connsiteX95" fmla="*/ 1203193 w 3898347"/>
              <a:gd name="connsiteY95" fmla="*/ 4232867 h 4270358"/>
              <a:gd name="connsiteX96" fmla="*/ 1201049 w 3898347"/>
              <a:gd name="connsiteY96" fmla="*/ 4242842 h 4270358"/>
              <a:gd name="connsiteX97" fmla="*/ 1185298 w 3898347"/>
              <a:gd name="connsiteY97" fmla="*/ 4251133 h 4270358"/>
              <a:gd name="connsiteX98" fmla="*/ 1164955 w 3898347"/>
              <a:gd name="connsiteY98" fmla="*/ 4250027 h 4270358"/>
              <a:gd name="connsiteX99" fmla="*/ 1067357 w 3898347"/>
              <a:gd name="connsiteY99" fmla="*/ 4233908 h 4270358"/>
              <a:gd name="connsiteX100" fmla="*/ 1009492 w 3898347"/>
              <a:gd name="connsiteY100" fmla="*/ 4230455 h 4270358"/>
              <a:gd name="connsiteX101" fmla="*/ 988345 w 3898347"/>
              <a:gd name="connsiteY101" fmla="*/ 4238880 h 4270358"/>
              <a:gd name="connsiteX102" fmla="*/ 958251 w 3898347"/>
              <a:gd name="connsiteY102" fmla="*/ 4244100 h 4270358"/>
              <a:gd name="connsiteX103" fmla="*/ 905785 w 3898347"/>
              <a:gd name="connsiteY103" fmla="*/ 4260845 h 4270358"/>
              <a:gd name="connsiteX104" fmla="*/ 834176 w 3898347"/>
              <a:gd name="connsiteY104" fmla="*/ 4270241 h 4270358"/>
              <a:gd name="connsiteX105" fmla="*/ 778474 w 3898347"/>
              <a:gd name="connsiteY105" fmla="*/ 4235526 h 4270358"/>
              <a:gd name="connsiteX106" fmla="*/ 774418 w 3898347"/>
              <a:gd name="connsiteY106" fmla="*/ 4242583 h 4270358"/>
              <a:gd name="connsiteX107" fmla="*/ 737705 w 3898347"/>
              <a:gd name="connsiteY107" fmla="*/ 4238891 h 4270358"/>
              <a:gd name="connsiteX108" fmla="*/ 627717 w 3898347"/>
              <a:gd name="connsiteY108" fmla="*/ 4207629 h 4270358"/>
              <a:gd name="connsiteX109" fmla="*/ 533391 w 3898347"/>
              <a:gd name="connsiteY109" fmla="*/ 4170035 h 4270358"/>
              <a:gd name="connsiteX110" fmla="*/ 508621 w 3898347"/>
              <a:gd name="connsiteY110" fmla="*/ 4176044 h 4270358"/>
              <a:gd name="connsiteX111" fmla="*/ 467082 w 3898347"/>
              <a:gd name="connsiteY111" fmla="*/ 4185616 h 4270358"/>
              <a:gd name="connsiteX112" fmla="*/ 437646 w 3898347"/>
              <a:gd name="connsiteY112" fmla="*/ 4212658 h 4270358"/>
              <a:gd name="connsiteX113" fmla="*/ 402271 w 3898347"/>
              <a:gd name="connsiteY113" fmla="*/ 4212774 h 4270358"/>
              <a:gd name="connsiteX114" fmla="*/ 391968 w 3898347"/>
              <a:gd name="connsiteY114" fmla="*/ 4187073 h 4270358"/>
              <a:gd name="connsiteX115" fmla="*/ 354806 w 3898347"/>
              <a:gd name="connsiteY115" fmla="*/ 4195545 h 4270358"/>
              <a:gd name="connsiteX116" fmla="*/ 298662 w 3898347"/>
              <a:gd name="connsiteY116" fmla="*/ 4211227 h 4270358"/>
              <a:gd name="connsiteX117" fmla="*/ 265740 w 3898347"/>
              <a:gd name="connsiteY117" fmla="*/ 4213623 h 4270358"/>
              <a:gd name="connsiteX118" fmla="*/ 176403 w 3898347"/>
              <a:gd name="connsiteY118" fmla="*/ 4227393 h 4270358"/>
              <a:gd name="connsiteX119" fmla="*/ 82528 w 3898347"/>
              <a:gd name="connsiteY119" fmla="*/ 4243774 h 4270358"/>
              <a:gd name="connsiteX120" fmla="*/ 19464 w 3898347"/>
              <a:gd name="connsiteY120" fmla="*/ 4256103 h 4270358"/>
              <a:gd name="connsiteX121" fmla="*/ 0 w 3898347"/>
              <a:gd name="connsiteY121" fmla="*/ 4221939 h 4270358"/>
              <a:gd name="connsiteX122" fmla="*/ 0 w 3898347"/>
              <a:gd name="connsiteY122" fmla="*/ 15850 h 4270358"/>
              <a:gd name="connsiteX123" fmla="*/ 3898347 w 3898347"/>
              <a:gd name="connsiteY123" fmla="*/ 0 h 4270358"/>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33391 w 3898347"/>
              <a:gd name="connsiteY109" fmla="*/ 4170035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54806 w 3898347"/>
              <a:gd name="connsiteY115" fmla="*/ 4195545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54806 w 3898347"/>
              <a:gd name="connsiteY115" fmla="*/ 4195545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10556 w 3898347"/>
              <a:gd name="connsiteY80" fmla="*/ 4167701 h 4260845"/>
              <a:gd name="connsiteX81" fmla="*/ 1553623 w 3898347"/>
              <a:gd name="connsiteY81" fmla="*/ 4236045 h 4260845"/>
              <a:gd name="connsiteX82" fmla="*/ 1548640 w 3898347"/>
              <a:gd name="connsiteY82" fmla="*/ 4238297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10556 w 3898347"/>
              <a:gd name="connsiteY80" fmla="*/ 4167701 h 4291255"/>
              <a:gd name="connsiteX81" fmla="*/ 1553623 w 3898347"/>
              <a:gd name="connsiteY81" fmla="*/ 4236045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10556 w 3898347"/>
              <a:gd name="connsiteY80" fmla="*/ 4167701 h 4291255"/>
              <a:gd name="connsiteX81" fmla="*/ 1564215 w 3898347"/>
              <a:gd name="connsiteY81" fmla="*/ 4190149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91255"/>
              <a:gd name="connsiteX1" fmla="*/ 3898347 w 3898347"/>
              <a:gd name="connsiteY1" fmla="*/ 3834445 h 4291255"/>
              <a:gd name="connsiteX2" fmla="*/ 3892314 w 3898347"/>
              <a:gd name="connsiteY2" fmla="*/ 3832951 h 4291255"/>
              <a:gd name="connsiteX3" fmla="*/ 3851953 w 3898347"/>
              <a:gd name="connsiteY3" fmla="*/ 3802983 h 4291255"/>
              <a:gd name="connsiteX4" fmla="*/ 3836418 w 3898347"/>
              <a:gd name="connsiteY4" fmla="*/ 3811513 h 4291255"/>
              <a:gd name="connsiteX5" fmla="*/ 3833758 w 3898347"/>
              <a:gd name="connsiteY5" fmla="*/ 3813341 h 4291255"/>
              <a:gd name="connsiteX6" fmla="*/ 3822673 w 3898347"/>
              <a:gd name="connsiteY6" fmla="*/ 3812913 h 4291255"/>
              <a:gd name="connsiteX7" fmla="*/ 3820104 w 3898347"/>
              <a:gd name="connsiteY7" fmla="*/ 3822466 h 4291255"/>
              <a:gd name="connsiteX8" fmla="*/ 3803816 w 3898347"/>
              <a:gd name="connsiteY8" fmla="*/ 3828757 h 4291255"/>
              <a:gd name="connsiteX9" fmla="*/ 3729936 w 3898347"/>
              <a:gd name="connsiteY9" fmla="*/ 3815386 h 4291255"/>
              <a:gd name="connsiteX10" fmla="*/ 3726018 w 3898347"/>
              <a:gd name="connsiteY10" fmla="*/ 3815100 h 4291255"/>
              <a:gd name="connsiteX11" fmla="*/ 3725413 w 3898347"/>
              <a:gd name="connsiteY11" fmla="*/ 3814615 h 4291255"/>
              <a:gd name="connsiteX12" fmla="*/ 3713801 w 3898347"/>
              <a:gd name="connsiteY12" fmla="*/ 3811018 h 4291255"/>
              <a:gd name="connsiteX13" fmla="*/ 3709087 w 3898347"/>
              <a:gd name="connsiteY13" fmla="*/ 3813195 h 4291255"/>
              <a:gd name="connsiteX14" fmla="*/ 3698038 w 3898347"/>
              <a:gd name="connsiteY14" fmla="*/ 3806182 h 4291255"/>
              <a:gd name="connsiteX15" fmla="*/ 3662227 w 3898347"/>
              <a:gd name="connsiteY15" fmla="*/ 3807761 h 4291255"/>
              <a:gd name="connsiteX16" fmla="*/ 3659872 w 3898347"/>
              <a:gd name="connsiteY16" fmla="*/ 3805524 h 4291255"/>
              <a:gd name="connsiteX17" fmla="*/ 3643454 w 3898347"/>
              <a:gd name="connsiteY17" fmla="*/ 3794831 h 4291255"/>
              <a:gd name="connsiteX18" fmla="*/ 3624789 w 3898347"/>
              <a:gd name="connsiteY18" fmla="*/ 3803185 h 4291255"/>
              <a:gd name="connsiteX19" fmla="*/ 3602327 w 3898347"/>
              <a:gd name="connsiteY19" fmla="*/ 3794616 h 4291255"/>
              <a:gd name="connsiteX20" fmla="*/ 3596645 w 3898347"/>
              <a:gd name="connsiteY20" fmla="*/ 3797108 h 4291255"/>
              <a:gd name="connsiteX21" fmla="*/ 3574144 w 3898347"/>
              <a:gd name="connsiteY21" fmla="*/ 3795108 h 4291255"/>
              <a:gd name="connsiteX22" fmla="*/ 3562310 w 3898347"/>
              <a:gd name="connsiteY22" fmla="*/ 3787534 h 4291255"/>
              <a:gd name="connsiteX23" fmla="*/ 3551635 w 3898347"/>
              <a:gd name="connsiteY23" fmla="*/ 3797705 h 4291255"/>
              <a:gd name="connsiteX24" fmla="*/ 3542668 w 3898347"/>
              <a:gd name="connsiteY24" fmla="*/ 3803283 h 4291255"/>
              <a:gd name="connsiteX25" fmla="*/ 3533033 w 3898347"/>
              <a:gd name="connsiteY25" fmla="*/ 3799071 h 4291255"/>
              <a:gd name="connsiteX26" fmla="*/ 3521726 w 3898347"/>
              <a:gd name="connsiteY26" fmla="*/ 3804691 h 4291255"/>
              <a:gd name="connsiteX27" fmla="*/ 3520080 w 3898347"/>
              <a:gd name="connsiteY27" fmla="*/ 3805210 h 4291255"/>
              <a:gd name="connsiteX28" fmla="*/ 3508491 w 3898347"/>
              <a:gd name="connsiteY28" fmla="*/ 3797398 h 4291255"/>
              <a:gd name="connsiteX29" fmla="*/ 3503787 w 3898347"/>
              <a:gd name="connsiteY29" fmla="*/ 3797787 h 4291255"/>
              <a:gd name="connsiteX30" fmla="*/ 3492165 w 3898347"/>
              <a:gd name="connsiteY30" fmla="*/ 3799887 h 4291255"/>
              <a:gd name="connsiteX31" fmla="*/ 3472233 w 3898347"/>
              <a:gd name="connsiteY31" fmla="*/ 3805682 h 4291255"/>
              <a:gd name="connsiteX32" fmla="*/ 3465921 w 3898347"/>
              <a:gd name="connsiteY32" fmla="*/ 3805814 h 4291255"/>
              <a:gd name="connsiteX33" fmla="*/ 3455541 w 3898347"/>
              <a:gd name="connsiteY33" fmla="*/ 3815505 h 4291255"/>
              <a:gd name="connsiteX34" fmla="*/ 3429027 w 3898347"/>
              <a:gd name="connsiteY34" fmla="*/ 3816906 h 4291255"/>
              <a:gd name="connsiteX35" fmla="*/ 3369507 w 3898347"/>
              <a:gd name="connsiteY35" fmla="*/ 3825563 h 4291255"/>
              <a:gd name="connsiteX36" fmla="*/ 3324491 w 3898347"/>
              <a:gd name="connsiteY36" fmla="*/ 3832006 h 4291255"/>
              <a:gd name="connsiteX37" fmla="*/ 3244235 w 3898347"/>
              <a:gd name="connsiteY37" fmla="*/ 3834376 h 4291255"/>
              <a:gd name="connsiteX38" fmla="*/ 3226507 w 3898347"/>
              <a:gd name="connsiteY38" fmla="*/ 3820131 h 4291255"/>
              <a:gd name="connsiteX39" fmla="*/ 3191688 w 3898347"/>
              <a:gd name="connsiteY39" fmla="*/ 3837359 h 4291255"/>
              <a:gd name="connsiteX40" fmla="*/ 3153779 w 3898347"/>
              <a:gd name="connsiteY40" fmla="*/ 3848439 h 4291255"/>
              <a:gd name="connsiteX41" fmla="*/ 3090188 w 3898347"/>
              <a:gd name="connsiteY41" fmla="*/ 3855036 h 4291255"/>
              <a:gd name="connsiteX42" fmla="*/ 3031422 w 3898347"/>
              <a:gd name="connsiteY42" fmla="*/ 3858298 h 4291255"/>
              <a:gd name="connsiteX43" fmla="*/ 2996288 w 3898347"/>
              <a:gd name="connsiteY43" fmla="*/ 3860020 h 4291255"/>
              <a:gd name="connsiteX44" fmla="*/ 2901661 w 3898347"/>
              <a:gd name="connsiteY44" fmla="*/ 3882243 h 4291255"/>
              <a:gd name="connsiteX45" fmla="*/ 2782141 w 3898347"/>
              <a:gd name="connsiteY45" fmla="*/ 3932983 h 4291255"/>
              <a:gd name="connsiteX46" fmla="*/ 2749597 w 3898347"/>
              <a:gd name="connsiteY46" fmla="*/ 3956746 h 4291255"/>
              <a:gd name="connsiteX47" fmla="*/ 2730493 w 3898347"/>
              <a:gd name="connsiteY47" fmla="*/ 3955236 h 4291255"/>
              <a:gd name="connsiteX48" fmla="*/ 2707507 w 3898347"/>
              <a:gd name="connsiteY48" fmla="*/ 3947771 h 4291255"/>
              <a:gd name="connsiteX49" fmla="*/ 2701937 w 3898347"/>
              <a:gd name="connsiteY49" fmla="*/ 3950565 h 4291255"/>
              <a:gd name="connsiteX50" fmla="*/ 2679435 w 3898347"/>
              <a:gd name="connsiteY50" fmla="*/ 3949768 h 4291255"/>
              <a:gd name="connsiteX51" fmla="*/ 2667352 w 3898347"/>
              <a:gd name="connsiteY51" fmla="*/ 3942821 h 4291255"/>
              <a:gd name="connsiteX52" fmla="*/ 2657096 w 3898347"/>
              <a:gd name="connsiteY52" fmla="*/ 3953571 h 4291255"/>
              <a:gd name="connsiteX53" fmla="*/ 2655161 w 3898347"/>
              <a:gd name="connsiteY53" fmla="*/ 3962216 h 4291255"/>
              <a:gd name="connsiteX54" fmla="*/ 2638604 w 3898347"/>
              <a:gd name="connsiteY54" fmla="*/ 3955936 h 4291255"/>
              <a:gd name="connsiteX55" fmla="*/ 2626185 w 3898347"/>
              <a:gd name="connsiteY55" fmla="*/ 3962937 h 4291255"/>
              <a:gd name="connsiteX56" fmla="*/ 2614077 w 3898347"/>
              <a:gd name="connsiteY56" fmla="*/ 3955576 h 4291255"/>
              <a:gd name="connsiteX57" fmla="*/ 2609403 w 3898347"/>
              <a:gd name="connsiteY57" fmla="*/ 3956215 h 4291255"/>
              <a:gd name="connsiteX58" fmla="*/ 2597896 w 3898347"/>
              <a:gd name="connsiteY58" fmla="*/ 3958939 h 4291255"/>
              <a:gd name="connsiteX59" fmla="*/ 2578251 w 3898347"/>
              <a:gd name="connsiteY59" fmla="*/ 3965812 h 4291255"/>
              <a:gd name="connsiteX60" fmla="*/ 2571961 w 3898347"/>
              <a:gd name="connsiteY60" fmla="*/ 3966278 h 4291255"/>
              <a:gd name="connsiteX61" fmla="*/ 2559399 w 3898347"/>
              <a:gd name="connsiteY61" fmla="*/ 3979193 h 4291255"/>
              <a:gd name="connsiteX62" fmla="*/ 2533560 w 3898347"/>
              <a:gd name="connsiteY62" fmla="*/ 3988160 h 4291255"/>
              <a:gd name="connsiteX63" fmla="*/ 2515299 w 3898347"/>
              <a:gd name="connsiteY63" fmla="*/ 4016867 h 4291255"/>
              <a:gd name="connsiteX64" fmla="*/ 2513423 w 3898347"/>
              <a:gd name="connsiteY64" fmla="*/ 4018759 h 4291255"/>
              <a:gd name="connsiteX65" fmla="*/ 2482991 w 3898347"/>
              <a:gd name="connsiteY65" fmla="*/ 4012935 h 4291255"/>
              <a:gd name="connsiteX66" fmla="*/ 2446940 w 3898347"/>
              <a:gd name="connsiteY66" fmla="*/ 4021172 h 4291255"/>
              <a:gd name="connsiteX67" fmla="*/ 2404883 w 3898347"/>
              <a:gd name="connsiteY67" fmla="*/ 4024808 h 4291255"/>
              <a:gd name="connsiteX68" fmla="*/ 2373894 w 3898347"/>
              <a:gd name="connsiteY68" fmla="*/ 4023827 h 4291255"/>
              <a:gd name="connsiteX69" fmla="*/ 2297080 w 3898347"/>
              <a:gd name="connsiteY69" fmla="*/ 4040841 h 4291255"/>
              <a:gd name="connsiteX70" fmla="*/ 2170615 w 3898347"/>
              <a:gd name="connsiteY70" fmla="*/ 4077196 h 4291255"/>
              <a:gd name="connsiteX71" fmla="*/ 2143580 w 3898347"/>
              <a:gd name="connsiteY71" fmla="*/ 4083102 h 4291255"/>
              <a:gd name="connsiteX72" fmla="*/ 2119893 w 3898347"/>
              <a:gd name="connsiteY72" fmla="*/ 4080874 h 4291255"/>
              <a:gd name="connsiteX73" fmla="*/ 2114008 w 3898347"/>
              <a:gd name="connsiteY73" fmla="*/ 4073996 h 4291255"/>
              <a:gd name="connsiteX74" fmla="*/ 2099067 w 3898347"/>
              <a:gd name="connsiteY74" fmla="*/ 4076068 h 4291255"/>
              <a:gd name="connsiteX75" fmla="*/ 2095000 w 3898347"/>
              <a:gd name="connsiteY75" fmla="*/ 4075096 h 4291255"/>
              <a:gd name="connsiteX76" fmla="*/ 2071767 w 3898347"/>
              <a:gd name="connsiteY76" fmla="*/ 4071044 h 4291255"/>
              <a:gd name="connsiteX77" fmla="*/ 2024486 w 3898347"/>
              <a:gd name="connsiteY77" fmla="*/ 4100276 h 4291255"/>
              <a:gd name="connsiteX78" fmla="*/ 1964411 w 3898347"/>
              <a:gd name="connsiteY78" fmla="*/ 4105069 h 4291255"/>
              <a:gd name="connsiteX79" fmla="*/ 1739945 w 3898347"/>
              <a:gd name="connsiteY79" fmla="*/ 4171795 h 4291255"/>
              <a:gd name="connsiteX80" fmla="*/ 1642330 w 3898347"/>
              <a:gd name="connsiteY80" fmla="*/ 4174762 h 4291255"/>
              <a:gd name="connsiteX81" fmla="*/ 1564215 w 3898347"/>
              <a:gd name="connsiteY81" fmla="*/ 4190149 h 4291255"/>
              <a:gd name="connsiteX82" fmla="*/ 1538049 w 3898347"/>
              <a:gd name="connsiteY82" fmla="*/ 4291255 h 4291255"/>
              <a:gd name="connsiteX83" fmla="*/ 1530136 w 3898347"/>
              <a:gd name="connsiteY83" fmla="*/ 4227121 h 4291255"/>
              <a:gd name="connsiteX84" fmla="*/ 1508787 w 3898347"/>
              <a:gd name="connsiteY84" fmla="*/ 4234213 h 4291255"/>
              <a:gd name="connsiteX85" fmla="*/ 1488914 w 3898347"/>
              <a:gd name="connsiteY85" fmla="*/ 4241772 h 4291255"/>
              <a:gd name="connsiteX86" fmla="*/ 1488999 w 3898347"/>
              <a:gd name="connsiteY86" fmla="*/ 4251186 h 4291255"/>
              <a:gd name="connsiteX87" fmla="*/ 1475364 w 3898347"/>
              <a:gd name="connsiteY87" fmla="*/ 4248364 h 4291255"/>
              <a:gd name="connsiteX88" fmla="*/ 1457275 w 3898347"/>
              <a:gd name="connsiteY88" fmla="*/ 4252863 h 4291255"/>
              <a:gd name="connsiteX89" fmla="*/ 1448085 w 3898347"/>
              <a:gd name="connsiteY89" fmla="*/ 4248391 h 4291255"/>
              <a:gd name="connsiteX90" fmla="*/ 1315306 w 3898347"/>
              <a:gd name="connsiteY90" fmla="*/ 4237004 h 4291255"/>
              <a:gd name="connsiteX91" fmla="*/ 1272434 w 3898347"/>
              <a:gd name="connsiteY91" fmla="*/ 4244958 h 4291255"/>
              <a:gd name="connsiteX92" fmla="*/ 1231567 w 3898347"/>
              <a:gd name="connsiteY92" fmla="*/ 4219356 h 4291255"/>
              <a:gd name="connsiteX93" fmla="*/ 1216643 w 3898347"/>
              <a:gd name="connsiteY93" fmla="*/ 4229828 h 4291255"/>
              <a:gd name="connsiteX94" fmla="*/ 1214101 w 3898347"/>
              <a:gd name="connsiteY94" fmla="*/ 4231991 h 4291255"/>
              <a:gd name="connsiteX95" fmla="*/ 1203193 w 3898347"/>
              <a:gd name="connsiteY95" fmla="*/ 4232867 h 4291255"/>
              <a:gd name="connsiteX96" fmla="*/ 1201049 w 3898347"/>
              <a:gd name="connsiteY96" fmla="*/ 4242842 h 4291255"/>
              <a:gd name="connsiteX97" fmla="*/ 1185298 w 3898347"/>
              <a:gd name="connsiteY97" fmla="*/ 4251133 h 4291255"/>
              <a:gd name="connsiteX98" fmla="*/ 1164955 w 3898347"/>
              <a:gd name="connsiteY98" fmla="*/ 4250027 h 4291255"/>
              <a:gd name="connsiteX99" fmla="*/ 1067357 w 3898347"/>
              <a:gd name="connsiteY99" fmla="*/ 4233908 h 4291255"/>
              <a:gd name="connsiteX100" fmla="*/ 1009492 w 3898347"/>
              <a:gd name="connsiteY100" fmla="*/ 4230455 h 4291255"/>
              <a:gd name="connsiteX101" fmla="*/ 988345 w 3898347"/>
              <a:gd name="connsiteY101" fmla="*/ 4238880 h 4291255"/>
              <a:gd name="connsiteX102" fmla="*/ 958251 w 3898347"/>
              <a:gd name="connsiteY102" fmla="*/ 4244100 h 4291255"/>
              <a:gd name="connsiteX103" fmla="*/ 905785 w 3898347"/>
              <a:gd name="connsiteY103" fmla="*/ 4260845 h 4291255"/>
              <a:gd name="connsiteX104" fmla="*/ 837706 w 3898347"/>
              <a:gd name="connsiteY104" fmla="*/ 4245528 h 4291255"/>
              <a:gd name="connsiteX105" fmla="*/ 778474 w 3898347"/>
              <a:gd name="connsiteY105" fmla="*/ 4235526 h 4291255"/>
              <a:gd name="connsiteX106" fmla="*/ 774418 w 3898347"/>
              <a:gd name="connsiteY106" fmla="*/ 4242583 h 4291255"/>
              <a:gd name="connsiteX107" fmla="*/ 737705 w 3898347"/>
              <a:gd name="connsiteY107" fmla="*/ 4238891 h 4291255"/>
              <a:gd name="connsiteX108" fmla="*/ 627717 w 3898347"/>
              <a:gd name="connsiteY108" fmla="*/ 4207629 h 4291255"/>
              <a:gd name="connsiteX109" fmla="*/ 551044 w 3898347"/>
              <a:gd name="connsiteY109" fmla="*/ 4180627 h 4291255"/>
              <a:gd name="connsiteX110" fmla="*/ 508621 w 3898347"/>
              <a:gd name="connsiteY110" fmla="*/ 4176044 h 4291255"/>
              <a:gd name="connsiteX111" fmla="*/ 467082 w 3898347"/>
              <a:gd name="connsiteY111" fmla="*/ 4185616 h 4291255"/>
              <a:gd name="connsiteX112" fmla="*/ 437646 w 3898347"/>
              <a:gd name="connsiteY112" fmla="*/ 4212658 h 4291255"/>
              <a:gd name="connsiteX113" fmla="*/ 402271 w 3898347"/>
              <a:gd name="connsiteY113" fmla="*/ 4212774 h 4291255"/>
              <a:gd name="connsiteX114" fmla="*/ 391968 w 3898347"/>
              <a:gd name="connsiteY114" fmla="*/ 4187073 h 4291255"/>
              <a:gd name="connsiteX115" fmla="*/ 337154 w 3898347"/>
              <a:gd name="connsiteY115" fmla="*/ 4206136 h 4291255"/>
              <a:gd name="connsiteX116" fmla="*/ 298662 w 3898347"/>
              <a:gd name="connsiteY116" fmla="*/ 4211227 h 4291255"/>
              <a:gd name="connsiteX117" fmla="*/ 265740 w 3898347"/>
              <a:gd name="connsiteY117" fmla="*/ 4213623 h 4291255"/>
              <a:gd name="connsiteX118" fmla="*/ 176403 w 3898347"/>
              <a:gd name="connsiteY118" fmla="*/ 4227393 h 4291255"/>
              <a:gd name="connsiteX119" fmla="*/ 82528 w 3898347"/>
              <a:gd name="connsiteY119" fmla="*/ 4243774 h 4291255"/>
              <a:gd name="connsiteX120" fmla="*/ 19464 w 3898347"/>
              <a:gd name="connsiteY120" fmla="*/ 4256103 h 4291255"/>
              <a:gd name="connsiteX121" fmla="*/ 0 w 3898347"/>
              <a:gd name="connsiteY121" fmla="*/ 4221939 h 4291255"/>
              <a:gd name="connsiteX122" fmla="*/ 0 w 3898347"/>
              <a:gd name="connsiteY122" fmla="*/ 15850 h 4291255"/>
              <a:gd name="connsiteX123" fmla="*/ 3898347 w 3898347"/>
              <a:gd name="connsiteY123" fmla="*/ 0 h 429125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64215 w 3898347"/>
              <a:gd name="connsiteY81" fmla="*/ 419014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91968 w 3898347"/>
              <a:gd name="connsiteY114" fmla="*/ 4187073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1044 w 3898347"/>
              <a:gd name="connsiteY109" fmla="*/ 4180627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8105 w 3898347"/>
              <a:gd name="connsiteY109" fmla="*/ 4191218 h 4260845"/>
              <a:gd name="connsiteX110" fmla="*/ 508621 w 3898347"/>
              <a:gd name="connsiteY110" fmla="*/ 4176044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27717 w 3898347"/>
              <a:gd name="connsiteY108" fmla="*/ 4207629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48640 w 3898347"/>
              <a:gd name="connsiteY82" fmla="*/ 4217115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0136 w 3898347"/>
              <a:gd name="connsiteY83" fmla="*/ 4227121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15306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48085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57275 w 3898347"/>
              <a:gd name="connsiteY88" fmla="*/ 4252863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64411 w 3898347"/>
              <a:gd name="connsiteY78" fmla="*/ 4105069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42330 w 3898347"/>
              <a:gd name="connsiteY80" fmla="*/ 4174762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25174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72434 w 3898347"/>
              <a:gd name="connsiteY91" fmla="*/ 4244958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98748 w 3898347"/>
              <a:gd name="connsiteY91" fmla="*/ 4241669 h 4260845"/>
              <a:gd name="connsiteX92" fmla="*/ 1231567 w 3898347"/>
              <a:gd name="connsiteY92" fmla="*/ 4219356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60845"/>
              <a:gd name="connsiteX1" fmla="*/ 3898347 w 3898347"/>
              <a:gd name="connsiteY1" fmla="*/ 3834445 h 4260845"/>
              <a:gd name="connsiteX2" fmla="*/ 3892314 w 3898347"/>
              <a:gd name="connsiteY2" fmla="*/ 3832951 h 4260845"/>
              <a:gd name="connsiteX3" fmla="*/ 3851953 w 3898347"/>
              <a:gd name="connsiteY3" fmla="*/ 3802983 h 4260845"/>
              <a:gd name="connsiteX4" fmla="*/ 3836418 w 3898347"/>
              <a:gd name="connsiteY4" fmla="*/ 3811513 h 4260845"/>
              <a:gd name="connsiteX5" fmla="*/ 3833758 w 3898347"/>
              <a:gd name="connsiteY5" fmla="*/ 3813341 h 4260845"/>
              <a:gd name="connsiteX6" fmla="*/ 3822673 w 3898347"/>
              <a:gd name="connsiteY6" fmla="*/ 3812913 h 4260845"/>
              <a:gd name="connsiteX7" fmla="*/ 3820104 w 3898347"/>
              <a:gd name="connsiteY7" fmla="*/ 3822466 h 4260845"/>
              <a:gd name="connsiteX8" fmla="*/ 3803816 w 3898347"/>
              <a:gd name="connsiteY8" fmla="*/ 3828757 h 4260845"/>
              <a:gd name="connsiteX9" fmla="*/ 3729936 w 3898347"/>
              <a:gd name="connsiteY9" fmla="*/ 3815386 h 4260845"/>
              <a:gd name="connsiteX10" fmla="*/ 3726018 w 3898347"/>
              <a:gd name="connsiteY10" fmla="*/ 3815100 h 4260845"/>
              <a:gd name="connsiteX11" fmla="*/ 3725413 w 3898347"/>
              <a:gd name="connsiteY11" fmla="*/ 3814615 h 4260845"/>
              <a:gd name="connsiteX12" fmla="*/ 3713801 w 3898347"/>
              <a:gd name="connsiteY12" fmla="*/ 3811018 h 4260845"/>
              <a:gd name="connsiteX13" fmla="*/ 3709087 w 3898347"/>
              <a:gd name="connsiteY13" fmla="*/ 3813195 h 4260845"/>
              <a:gd name="connsiteX14" fmla="*/ 3698038 w 3898347"/>
              <a:gd name="connsiteY14" fmla="*/ 3806182 h 4260845"/>
              <a:gd name="connsiteX15" fmla="*/ 3662227 w 3898347"/>
              <a:gd name="connsiteY15" fmla="*/ 3807761 h 4260845"/>
              <a:gd name="connsiteX16" fmla="*/ 3659872 w 3898347"/>
              <a:gd name="connsiteY16" fmla="*/ 3805524 h 4260845"/>
              <a:gd name="connsiteX17" fmla="*/ 3643454 w 3898347"/>
              <a:gd name="connsiteY17" fmla="*/ 3794831 h 4260845"/>
              <a:gd name="connsiteX18" fmla="*/ 3624789 w 3898347"/>
              <a:gd name="connsiteY18" fmla="*/ 3803185 h 4260845"/>
              <a:gd name="connsiteX19" fmla="*/ 3602327 w 3898347"/>
              <a:gd name="connsiteY19" fmla="*/ 3794616 h 4260845"/>
              <a:gd name="connsiteX20" fmla="*/ 3596645 w 3898347"/>
              <a:gd name="connsiteY20" fmla="*/ 3797108 h 4260845"/>
              <a:gd name="connsiteX21" fmla="*/ 3574144 w 3898347"/>
              <a:gd name="connsiteY21" fmla="*/ 3795108 h 4260845"/>
              <a:gd name="connsiteX22" fmla="*/ 3562310 w 3898347"/>
              <a:gd name="connsiteY22" fmla="*/ 3787534 h 4260845"/>
              <a:gd name="connsiteX23" fmla="*/ 3551635 w 3898347"/>
              <a:gd name="connsiteY23" fmla="*/ 3797705 h 4260845"/>
              <a:gd name="connsiteX24" fmla="*/ 3542668 w 3898347"/>
              <a:gd name="connsiteY24" fmla="*/ 3803283 h 4260845"/>
              <a:gd name="connsiteX25" fmla="*/ 3533033 w 3898347"/>
              <a:gd name="connsiteY25" fmla="*/ 3799071 h 4260845"/>
              <a:gd name="connsiteX26" fmla="*/ 3521726 w 3898347"/>
              <a:gd name="connsiteY26" fmla="*/ 3804691 h 4260845"/>
              <a:gd name="connsiteX27" fmla="*/ 3520080 w 3898347"/>
              <a:gd name="connsiteY27" fmla="*/ 3805210 h 4260845"/>
              <a:gd name="connsiteX28" fmla="*/ 3508491 w 3898347"/>
              <a:gd name="connsiteY28" fmla="*/ 3797398 h 4260845"/>
              <a:gd name="connsiteX29" fmla="*/ 3503787 w 3898347"/>
              <a:gd name="connsiteY29" fmla="*/ 3797787 h 4260845"/>
              <a:gd name="connsiteX30" fmla="*/ 3492165 w 3898347"/>
              <a:gd name="connsiteY30" fmla="*/ 3799887 h 4260845"/>
              <a:gd name="connsiteX31" fmla="*/ 3472233 w 3898347"/>
              <a:gd name="connsiteY31" fmla="*/ 3805682 h 4260845"/>
              <a:gd name="connsiteX32" fmla="*/ 3465921 w 3898347"/>
              <a:gd name="connsiteY32" fmla="*/ 3805814 h 4260845"/>
              <a:gd name="connsiteX33" fmla="*/ 3455541 w 3898347"/>
              <a:gd name="connsiteY33" fmla="*/ 3815505 h 4260845"/>
              <a:gd name="connsiteX34" fmla="*/ 3429027 w 3898347"/>
              <a:gd name="connsiteY34" fmla="*/ 3816906 h 4260845"/>
              <a:gd name="connsiteX35" fmla="*/ 3369507 w 3898347"/>
              <a:gd name="connsiteY35" fmla="*/ 3825563 h 4260845"/>
              <a:gd name="connsiteX36" fmla="*/ 3324491 w 3898347"/>
              <a:gd name="connsiteY36" fmla="*/ 3832006 h 4260845"/>
              <a:gd name="connsiteX37" fmla="*/ 3244235 w 3898347"/>
              <a:gd name="connsiteY37" fmla="*/ 3834376 h 4260845"/>
              <a:gd name="connsiteX38" fmla="*/ 3226507 w 3898347"/>
              <a:gd name="connsiteY38" fmla="*/ 3820131 h 4260845"/>
              <a:gd name="connsiteX39" fmla="*/ 3191688 w 3898347"/>
              <a:gd name="connsiteY39" fmla="*/ 3837359 h 4260845"/>
              <a:gd name="connsiteX40" fmla="*/ 3153779 w 3898347"/>
              <a:gd name="connsiteY40" fmla="*/ 3848439 h 4260845"/>
              <a:gd name="connsiteX41" fmla="*/ 3090188 w 3898347"/>
              <a:gd name="connsiteY41" fmla="*/ 3855036 h 4260845"/>
              <a:gd name="connsiteX42" fmla="*/ 3031422 w 3898347"/>
              <a:gd name="connsiteY42" fmla="*/ 3858298 h 4260845"/>
              <a:gd name="connsiteX43" fmla="*/ 2996288 w 3898347"/>
              <a:gd name="connsiteY43" fmla="*/ 3860020 h 4260845"/>
              <a:gd name="connsiteX44" fmla="*/ 2901661 w 3898347"/>
              <a:gd name="connsiteY44" fmla="*/ 3882243 h 4260845"/>
              <a:gd name="connsiteX45" fmla="*/ 2782141 w 3898347"/>
              <a:gd name="connsiteY45" fmla="*/ 3932983 h 4260845"/>
              <a:gd name="connsiteX46" fmla="*/ 2749597 w 3898347"/>
              <a:gd name="connsiteY46" fmla="*/ 3956746 h 4260845"/>
              <a:gd name="connsiteX47" fmla="*/ 2730493 w 3898347"/>
              <a:gd name="connsiteY47" fmla="*/ 3955236 h 4260845"/>
              <a:gd name="connsiteX48" fmla="*/ 2707507 w 3898347"/>
              <a:gd name="connsiteY48" fmla="*/ 3947771 h 4260845"/>
              <a:gd name="connsiteX49" fmla="*/ 2701937 w 3898347"/>
              <a:gd name="connsiteY49" fmla="*/ 3950565 h 4260845"/>
              <a:gd name="connsiteX50" fmla="*/ 2679435 w 3898347"/>
              <a:gd name="connsiteY50" fmla="*/ 3949768 h 4260845"/>
              <a:gd name="connsiteX51" fmla="*/ 2667352 w 3898347"/>
              <a:gd name="connsiteY51" fmla="*/ 3942821 h 4260845"/>
              <a:gd name="connsiteX52" fmla="*/ 2657096 w 3898347"/>
              <a:gd name="connsiteY52" fmla="*/ 3953571 h 4260845"/>
              <a:gd name="connsiteX53" fmla="*/ 2655161 w 3898347"/>
              <a:gd name="connsiteY53" fmla="*/ 3962216 h 4260845"/>
              <a:gd name="connsiteX54" fmla="*/ 2638604 w 3898347"/>
              <a:gd name="connsiteY54" fmla="*/ 3955936 h 4260845"/>
              <a:gd name="connsiteX55" fmla="*/ 2626185 w 3898347"/>
              <a:gd name="connsiteY55" fmla="*/ 3962937 h 4260845"/>
              <a:gd name="connsiteX56" fmla="*/ 2614077 w 3898347"/>
              <a:gd name="connsiteY56" fmla="*/ 3955576 h 4260845"/>
              <a:gd name="connsiteX57" fmla="*/ 2609403 w 3898347"/>
              <a:gd name="connsiteY57" fmla="*/ 3956215 h 4260845"/>
              <a:gd name="connsiteX58" fmla="*/ 2597896 w 3898347"/>
              <a:gd name="connsiteY58" fmla="*/ 3958939 h 4260845"/>
              <a:gd name="connsiteX59" fmla="*/ 2578251 w 3898347"/>
              <a:gd name="connsiteY59" fmla="*/ 3965812 h 4260845"/>
              <a:gd name="connsiteX60" fmla="*/ 2571961 w 3898347"/>
              <a:gd name="connsiteY60" fmla="*/ 3966278 h 4260845"/>
              <a:gd name="connsiteX61" fmla="*/ 2559399 w 3898347"/>
              <a:gd name="connsiteY61" fmla="*/ 3979193 h 4260845"/>
              <a:gd name="connsiteX62" fmla="*/ 2533560 w 3898347"/>
              <a:gd name="connsiteY62" fmla="*/ 3988160 h 4260845"/>
              <a:gd name="connsiteX63" fmla="*/ 2515299 w 3898347"/>
              <a:gd name="connsiteY63" fmla="*/ 4016867 h 4260845"/>
              <a:gd name="connsiteX64" fmla="*/ 2513423 w 3898347"/>
              <a:gd name="connsiteY64" fmla="*/ 4018759 h 4260845"/>
              <a:gd name="connsiteX65" fmla="*/ 2482991 w 3898347"/>
              <a:gd name="connsiteY65" fmla="*/ 4012935 h 4260845"/>
              <a:gd name="connsiteX66" fmla="*/ 2446940 w 3898347"/>
              <a:gd name="connsiteY66" fmla="*/ 4021172 h 4260845"/>
              <a:gd name="connsiteX67" fmla="*/ 2404883 w 3898347"/>
              <a:gd name="connsiteY67" fmla="*/ 4024808 h 4260845"/>
              <a:gd name="connsiteX68" fmla="*/ 2373894 w 3898347"/>
              <a:gd name="connsiteY68" fmla="*/ 4023827 h 4260845"/>
              <a:gd name="connsiteX69" fmla="*/ 2297080 w 3898347"/>
              <a:gd name="connsiteY69" fmla="*/ 4040841 h 4260845"/>
              <a:gd name="connsiteX70" fmla="*/ 2170615 w 3898347"/>
              <a:gd name="connsiteY70" fmla="*/ 4077196 h 4260845"/>
              <a:gd name="connsiteX71" fmla="*/ 2143580 w 3898347"/>
              <a:gd name="connsiteY71" fmla="*/ 4083102 h 4260845"/>
              <a:gd name="connsiteX72" fmla="*/ 2119893 w 3898347"/>
              <a:gd name="connsiteY72" fmla="*/ 4080874 h 4260845"/>
              <a:gd name="connsiteX73" fmla="*/ 2114008 w 3898347"/>
              <a:gd name="connsiteY73" fmla="*/ 4073996 h 4260845"/>
              <a:gd name="connsiteX74" fmla="*/ 2099067 w 3898347"/>
              <a:gd name="connsiteY74" fmla="*/ 4076068 h 4260845"/>
              <a:gd name="connsiteX75" fmla="*/ 2095000 w 3898347"/>
              <a:gd name="connsiteY75" fmla="*/ 4075096 h 4260845"/>
              <a:gd name="connsiteX76" fmla="*/ 2071767 w 3898347"/>
              <a:gd name="connsiteY76" fmla="*/ 4071044 h 4260845"/>
              <a:gd name="connsiteX77" fmla="*/ 2024486 w 3898347"/>
              <a:gd name="connsiteY77" fmla="*/ 4100276 h 4260845"/>
              <a:gd name="connsiteX78" fmla="*/ 1944675 w 3898347"/>
              <a:gd name="connsiteY78" fmla="*/ 4121515 h 4260845"/>
              <a:gd name="connsiteX79" fmla="*/ 1739945 w 3898347"/>
              <a:gd name="connsiteY79" fmla="*/ 4171795 h 4260845"/>
              <a:gd name="connsiteX80" fmla="*/ 1662065 w 3898347"/>
              <a:gd name="connsiteY80" fmla="*/ 4184630 h 4260845"/>
              <a:gd name="connsiteX81" fmla="*/ 1595989 w 3898347"/>
              <a:gd name="connsiteY81" fmla="*/ 4193679 h 4260845"/>
              <a:gd name="connsiteX82" fmla="*/ 1559231 w 3898347"/>
              <a:gd name="connsiteY82" fmla="*/ 4195932 h 4260845"/>
              <a:gd name="connsiteX83" fmla="*/ 1537197 w 3898347"/>
              <a:gd name="connsiteY83" fmla="*/ 4209468 h 4260845"/>
              <a:gd name="connsiteX84" fmla="*/ 1508787 w 3898347"/>
              <a:gd name="connsiteY84" fmla="*/ 4234213 h 4260845"/>
              <a:gd name="connsiteX85" fmla="*/ 1488914 w 3898347"/>
              <a:gd name="connsiteY85" fmla="*/ 4241772 h 4260845"/>
              <a:gd name="connsiteX86" fmla="*/ 1488999 w 3898347"/>
              <a:gd name="connsiteY86" fmla="*/ 4251186 h 4260845"/>
              <a:gd name="connsiteX87" fmla="*/ 1475364 w 3898347"/>
              <a:gd name="connsiteY87" fmla="*/ 4248364 h 4260845"/>
              <a:gd name="connsiteX88" fmla="*/ 1444118 w 3898347"/>
              <a:gd name="connsiteY88" fmla="*/ 4246285 h 4260845"/>
              <a:gd name="connsiteX89" fmla="*/ 1405326 w 3898347"/>
              <a:gd name="connsiteY89" fmla="*/ 4248391 h 4260845"/>
              <a:gd name="connsiteX90" fmla="*/ 1344909 w 3898347"/>
              <a:gd name="connsiteY90" fmla="*/ 4237004 h 4260845"/>
              <a:gd name="connsiteX91" fmla="*/ 1298748 w 3898347"/>
              <a:gd name="connsiteY91" fmla="*/ 4241669 h 4260845"/>
              <a:gd name="connsiteX92" fmla="*/ 1251302 w 3898347"/>
              <a:gd name="connsiteY92" fmla="*/ 4232513 h 4260845"/>
              <a:gd name="connsiteX93" fmla="*/ 1216643 w 3898347"/>
              <a:gd name="connsiteY93" fmla="*/ 4229828 h 4260845"/>
              <a:gd name="connsiteX94" fmla="*/ 1214101 w 3898347"/>
              <a:gd name="connsiteY94" fmla="*/ 4231991 h 4260845"/>
              <a:gd name="connsiteX95" fmla="*/ 1203193 w 3898347"/>
              <a:gd name="connsiteY95" fmla="*/ 4232867 h 4260845"/>
              <a:gd name="connsiteX96" fmla="*/ 1201049 w 3898347"/>
              <a:gd name="connsiteY96" fmla="*/ 4242842 h 4260845"/>
              <a:gd name="connsiteX97" fmla="*/ 1185298 w 3898347"/>
              <a:gd name="connsiteY97" fmla="*/ 4251133 h 4260845"/>
              <a:gd name="connsiteX98" fmla="*/ 1164955 w 3898347"/>
              <a:gd name="connsiteY98" fmla="*/ 4250027 h 4260845"/>
              <a:gd name="connsiteX99" fmla="*/ 1067357 w 3898347"/>
              <a:gd name="connsiteY99" fmla="*/ 4233908 h 4260845"/>
              <a:gd name="connsiteX100" fmla="*/ 1009492 w 3898347"/>
              <a:gd name="connsiteY100" fmla="*/ 4230455 h 4260845"/>
              <a:gd name="connsiteX101" fmla="*/ 988345 w 3898347"/>
              <a:gd name="connsiteY101" fmla="*/ 4238880 h 4260845"/>
              <a:gd name="connsiteX102" fmla="*/ 958251 w 3898347"/>
              <a:gd name="connsiteY102" fmla="*/ 4244100 h 4260845"/>
              <a:gd name="connsiteX103" fmla="*/ 905785 w 3898347"/>
              <a:gd name="connsiteY103" fmla="*/ 4260845 h 4260845"/>
              <a:gd name="connsiteX104" fmla="*/ 837706 w 3898347"/>
              <a:gd name="connsiteY104" fmla="*/ 4245528 h 4260845"/>
              <a:gd name="connsiteX105" fmla="*/ 778474 w 3898347"/>
              <a:gd name="connsiteY105" fmla="*/ 4235526 h 4260845"/>
              <a:gd name="connsiteX106" fmla="*/ 774418 w 3898347"/>
              <a:gd name="connsiteY106" fmla="*/ 4242583 h 4260845"/>
              <a:gd name="connsiteX107" fmla="*/ 737705 w 3898347"/>
              <a:gd name="connsiteY107" fmla="*/ 4238891 h 4260845"/>
              <a:gd name="connsiteX108" fmla="*/ 641839 w 3898347"/>
              <a:gd name="connsiteY108" fmla="*/ 4211160 h 4260845"/>
              <a:gd name="connsiteX109" fmla="*/ 558105 w 3898347"/>
              <a:gd name="connsiteY109" fmla="*/ 4191218 h 4260845"/>
              <a:gd name="connsiteX110" fmla="*/ 515682 w 3898347"/>
              <a:gd name="connsiteY110" fmla="*/ 4193696 h 4260845"/>
              <a:gd name="connsiteX111" fmla="*/ 467082 w 3898347"/>
              <a:gd name="connsiteY111" fmla="*/ 4185616 h 4260845"/>
              <a:gd name="connsiteX112" fmla="*/ 437646 w 3898347"/>
              <a:gd name="connsiteY112" fmla="*/ 4212658 h 4260845"/>
              <a:gd name="connsiteX113" fmla="*/ 402271 w 3898347"/>
              <a:gd name="connsiteY113" fmla="*/ 4212774 h 4260845"/>
              <a:gd name="connsiteX114" fmla="*/ 384907 w 3898347"/>
              <a:gd name="connsiteY114" fmla="*/ 4201195 h 4260845"/>
              <a:gd name="connsiteX115" fmla="*/ 337154 w 3898347"/>
              <a:gd name="connsiteY115" fmla="*/ 4206136 h 4260845"/>
              <a:gd name="connsiteX116" fmla="*/ 298662 w 3898347"/>
              <a:gd name="connsiteY116" fmla="*/ 4211227 h 4260845"/>
              <a:gd name="connsiteX117" fmla="*/ 265740 w 3898347"/>
              <a:gd name="connsiteY117" fmla="*/ 4213623 h 4260845"/>
              <a:gd name="connsiteX118" fmla="*/ 176403 w 3898347"/>
              <a:gd name="connsiteY118" fmla="*/ 4227393 h 4260845"/>
              <a:gd name="connsiteX119" fmla="*/ 82528 w 3898347"/>
              <a:gd name="connsiteY119" fmla="*/ 4243774 h 4260845"/>
              <a:gd name="connsiteX120" fmla="*/ 19464 w 3898347"/>
              <a:gd name="connsiteY120" fmla="*/ 4256103 h 4260845"/>
              <a:gd name="connsiteX121" fmla="*/ 0 w 3898347"/>
              <a:gd name="connsiteY121" fmla="*/ 4221939 h 4260845"/>
              <a:gd name="connsiteX122" fmla="*/ 0 w 3898347"/>
              <a:gd name="connsiteY122" fmla="*/ 15850 h 4260845"/>
              <a:gd name="connsiteX123" fmla="*/ 3898347 w 3898347"/>
              <a:gd name="connsiteY123" fmla="*/ 0 h 4260845"/>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88999 w 3898347"/>
              <a:gd name="connsiteY86" fmla="*/ 4251186 h 4256103"/>
              <a:gd name="connsiteX87" fmla="*/ 1475364 w 3898347"/>
              <a:gd name="connsiteY87" fmla="*/ 4248364 h 4256103"/>
              <a:gd name="connsiteX88" fmla="*/ 1444118 w 3898347"/>
              <a:gd name="connsiteY88" fmla="*/ 4246285 h 4256103"/>
              <a:gd name="connsiteX89" fmla="*/ 1405326 w 3898347"/>
              <a:gd name="connsiteY89" fmla="*/ 4248391 h 4256103"/>
              <a:gd name="connsiteX90" fmla="*/ 1344909 w 3898347"/>
              <a:gd name="connsiteY90" fmla="*/ 4237004 h 4256103"/>
              <a:gd name="connsiteX91" fmla="*/ 1298748 w 3898347"/>
              <a:gd name="connsiteY91" fmla="*/ 4241669 h 4256103"/>
              <a:gd name="connsiteX92" fmla="*/ 1251302 w 3898347"/>
              <a:gd name="connsiteY92" fmla="*/ 4232513 h 4256103"/>
              <a:gd name="connsiteX93" fmla="*/ 1216643 w 3898347"/>
              <a:gd name="connsiteY93" fmla="*/ 4229828 h 4256103"/>
              <a:gd name="connsiteX94" fmla="*/ 1214101 w 3898347"/>
              <a:gd name="connsiteY94" fmla="*/ 4231991 h 4256103"/>
              <a:gd name="connsiteX95" fmla="*/ 1203193 w 3898347"/>
              <a:gd name="connsiteY95" fmla="*/ 4232867 h 4256103"/>
              <a:gd name="connsiteX96" fmla="*/ 1201049 w 3898347"/>
              <a:gd name="connsiteY96" fmla="*/ 4242842 h 4256103"/>
              <a:gd name="connsiteX97" fmla="*/ 1185298 w 3898347"/>
              <a:gd name="connsiteY97" fmla="*/ 4251133 h 4256103"/>
              <a:gd name="connsiteX98" fmla="*/ 1164955 w 3898347"/>
              <a:gd name="connsiteY98" fmla="*/ 4250027 h 4256103"/>
              <a:gd name="connsiteX99" fmla="*/ 1067357 w 3898347"/>
              <a:gd name="connsiteY99" fmla="*/ 4233908 h 4256103"/>
              <a:gd name="connsiteX100" fmla="*/ 1009492 w 3898347"/>
              <a:gd name="connsiteY100" fmla="*/ 4230455 h 4256103"/>
              <a:gd name="connsiteX101" fmla="*/ 988345 w 3898347"/>
              <a:gd name="connsiteY101" fmla="*/ 4238880 h 4256103"/>
              <a:gd name="connsiteX102" fmla="*/ 958251 w 3898347"/>
              <a:gd name="connsiteY102" fmla="*/ 4244100 h 4256103"/>
              <a:gd name="connsiteX103" fmla="*/ 899207 w 3898347"/>
              <a:gd name="connsiteY103" fmla="*/ 4247688 h 4256103"/>
              <a:gd name="connsiteX104" fmla="*/ 837706 w 3898347"/>
              <a:gd name="connsiteY104" fmla="*/ 4245528 h 4256103"/>
              <a:gd name="connsiteX105" fmla="*/ 778474 w 3898347"/>
              <a:gd name="connsiteY105" fmla="*/ 4235526 h 4256103"/>
              <a:gd name="connsiteX106" fmla="*/ 774418 w 3898347"/>
              <a:gd name="connsiteY106" fmla="*/ 4242583 h 4256103"/>
              <a:gd name="connsiteX107" fmla="*/ 737705 w 3898347"/>
              <a:gd name="connsiteY107" fmla="*/ 4238891 h 4256103"/>
              <a:gd name="connsiteX108" fmla="*/ 641839 w 3898347"/>
              <a:gd name="connsiteY108" fmla="*/ 4211160 h 4256103"/>
              <a:gd name="connsiteX109" fmla="*/ 558105 w 3898347"/>
              <a:gd name="connsiteY109" fmla="*/ 4191218 h 4256103"/>
              <a:gd name="connsiteX110" fmla="*/ 515682 w 3898347"/>
              <a:gd name="connsiteY110" fmla="*/ 4193696 h 4256103"/>
              <a:gd name="connsiteX111" fmla="*/ 467082 w 3898347"/>
              <a:gd name="connsiteY111" fmla="*/ 4185616 h 4256103"/>
              <a:gd name="connsiteX112" fmla="*/ 437646 w 3898347"/>
              <a:gd name="connsiteY112" fmla="*/ 4212658 h 4256103"/>
              <a:gd name="connsiteX113" fmla="*/ 402271 w 3898347"/>
              <a:gd name="connsiteY113" fmla="*/ 4212774 h 4256103"/>
              <a:gd name="connsiteX114" fmla="*/ 384907 w 3898347"/>
              <a:gd name="connsiteY114" fmla="*/ 4201195 h 4256103"/>
              <a:gd name="connsiteX115" fmla="*/ 337154 w 3898347"/>
              <a:gd name="connsiteY115" fmla="*/ 4206136 h 4256103"/>
              <a:gd name="connsiteX116" fmla="*/ 298662 w 3898347"/>
              <a:gd name="connsiteY116" fmla="*/ 4211227 h 4256103"/>
              <a:gd name="connsiteX117" fmla="*/ 265740 w 3898347"/>
              <a:gd name="connsiteY117" fmla="*/ 4213623 h 4256103"/>
              <a:gd name="connsiteX118" fmla="*/ 176403 w 3898347"/>
              <a:gd name="connsiteY118" fmla="*/ 4227393 h 4256103"/>
              <a:gd name="connsiteX119" fmla="*/ 82528 w 3898347"/>
              <a:gd name="connsiteY119" fmla="*/ 4243774 h 4256103"/>
              <a:gd name="connsiteX120" fmla="*/ 19464 w 3898347"/>
              <a:gd name="connsiteY120" fmla="*/ 4256103 h 4256103"/>
              <a:gd name="connsiteX121" fmla="*/ 0 w 3898347"/>
              <a:gd name="connsiteY121" fmla="*/ 4221939 h 4256103"/>
              <a:gd name="connsiteX122" fmla="*/ 0 w 3898347"/>
              <a:gd name="connsiteY122" fmla="*/ 15850 h 4256103"/>
              <a:gd name="connsiteX123" fmla="*/ 3898347 w 3898347"/>
              <a:gd name="connsiteY123"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75364 w 3898347"/>
              <a:gd name="connsiteY86" fmla="*/ 4248364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4213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803816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02983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92314 w 3898347"/>
              <a:gd name="connsiteY2" fmla="*/ 3832951 h 4256103"/>
              <a:gd name="connsiteX3" fmla="*/ 3851953 w 3898347"/>
              <a:gd name="connsiteY3" fmla="*/ 3816140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 name="connsiteX0" fmla="*/ 3898347 w 3898347"/>
              <a:gd name="connsiteY0" fmla="*/ 0 h 4256103"/>
              <a:gd name="connsiteX1" fmla="*/ 3898347 w 3898347"/>
              <a:gd name="connsiteY1" fmla="*/ 3834445 h 4256103"/>
              <a:gd name="connsiteX2" fmla="*/ 3879157 w 3898347"/>
              <a:gd name="connsiteY2" fmla="*/ 3836240 h 4256103"/>
              <a:gd name="connsiteX3" fmla="*/ 3851953 w 3898347"/>
              <a:gd name="connsiteY3" fmla="*/ 3816140 h 4256103"/>
              <a:gd name="connsiteX4" fmla="*/ 3836418 w 3898347"/>
              <a:gd name="connsiteY4" fmla="*/ 3811513 h 4256103"/>
              <a:gd name="connsiteX5" fmla="*/ 3833758 w 3898347"/>
              <a:gd name="connsiteY5" fmla="*/ 3813341 h 4256103"/>
              <a:gd name="connsiteX6" fmla="*/ 3822673 w 3898347"/>
              <a:gd name="connsiteY6" fmla="*/ 3812913 h 4256103"/>
              <a:gd name="connsiteX7" fmla="*/ 3820104 w 3898347"/>
              <a:gd name="connsiteY7" fmla="*/ 3822466 h 4256103"/>
              <a:gd name="connsiteX8" fmla="*/ 3777502 w 3898347"/>
              <a:gd name="connsiteY8" fmla="*/ 3828757 h 4256103"/>
              <a:gd name="connsiteX9" fmla="*/ 3729936 w 3898347"/>
              <a:gd name="connsiteY9" fmla="*/ 3815386 h 4256103"/>
              <a:gd name="connsiteX10" fmla="*/ 3726018 w 3898347"/>
              <a:gd name="connsiteY10" fmla="*/ 3815100 h 4256103"/>
              <a:gd name="connsiteX11" fmla="*/ 3725413 w 3898347"/>
              <a:gd name="connsiteY11" fmla="*/ 3814615 h 4256103"/>
              <a:gd name="connsiteX12" fmla="*/ 3713801 w 3898347"/>
              <a:gd name="connsiteY12" fmla="*/ 3811018 h 4256103"/>
              <a:gd name="connsiteX13" fmla="*/ 3709087 w 3898347"/>
              <a:gd name="connsiteY13" fmla="*/ 3813195 h 4256103"/>
              <a:gd name="connsiteX14" fmla="*/ 3698038 w 3898347"/>
              <a:gd name="connsiteY14" fmla="*/ 3806182 h 4256103"/>
              <a:gd name="connsiteX15" fmla="*/ 3662227 w 3898347"/>
              <a:gd name="connsiteY15" fmla="*/ 3807761 h 4256103"/>
              <a:gd name="connsiteX16" fmla="*/ 3659872 w 3898347"/>
              <a:gd name="connsiteY16" fmla="*/ 3805524 h 4256103"/>
              <a:gd name="connsiteX17" fmla="*/ 3643454 w 3898347"/>
              <a:gd name="connsiteY17" fmla="*/ 3794831 h 4256103"/>
              <a:gd name="connsiteX18" fmla="*/ 3624789 w 3898347"/>
              <a:gd name="connsiteY18" fmla="*/ 3803185 h 4256103"/>
              <a:gd name="connsiteX19" fmla="*/ 3602327 w 3898347"/>
              <a:gd name="connsiteY19" fmla="*/ 3794616 h 4256103"/>
              <a:gd name="connsiteX20" fmla="*/ 3596645 w 3898347"/>
              <a:gd name="connsiteY20" fmla="*/ 3797108 h 4256103"/>
              <a:gd name="connsiteX21" fmla="*/ 3574144 w 3898347"/>
              <a:gd name="connsiteY21" fmla="*/ 3795108 h 4256103"/>
              <a:gd name="connsiteX22" fmla="*/ 3562310 w 3898347"/>
              <a:gd name="connsiteY22" fmla="*/ 3787534 h 4256103"/>
              <a:gd name="connsiteX23" fmla="*/ 3551635 w 3898347"/>
              <a:gd name="connsiteY23" fmla="*/ 3797705 h 4256103"/>
              <a:gd name="connsiteX24" fmla="*/ 3542668 w 3898347"/>
              <a:gd name="connsiteY24" fmla="*/ 3803283 h 4256103"/>
              <a:gd name="connsiteX25" fmla="*/ 3533033 w 3898347"/>
              <a:gd name="connsiteY25" fmla="*/ 3799071 h 4256103"/>
              <a:gd name="connsiteX26" fmla="*/ 3521726 w 3898347"/>
              <a:gd name="connsiteY26" fmla="*/ 3804691 h 4256103"/>
              <a:gd name="connsiteX27" fmla="*/ 3520080 w 3898347"/>
              <a:gd name="connsiteY27" fmla="*/ 3805210 h 4256103"/>
              <a:gd name="connsiteX28" fmla="*/ 3508491 w 3898347"/>
              <a:gd name="connsiteY28" fmla="*/ 3797398 h 4256103"/>
              <a:gd name="connsiteX29" fmla="*/ 3503787 w 3898347"/>
              <a:gd name="connsiteY29" fmla="*/ 3797787 h 4256103"/>
              <a:gd name="connsiteX30" fmla="*/ 3492165 w 3898347"/>
              <a:gd name="connsiteY30" fmla="*/ 3799887 h 4256103"/>
              <a:gd name="connsiteX31" fmla="*/ 3472233 w 3898347"/>
              <a:gd name="connsiteY31" fmla="*/ 3805682 h 4256103"/>
              <a:gd name="connsiteX32" fmla="*/ 3465921 w 3898347"/>
              <a:gd name="connsiteY32" fmla="*/ 3805814 h 4256103"/>
              <a:gd name="connsiteX33" fmla="*/ 3455541 w 3898347"/>
              <a:gd name="connsiteY33" fmla="*/ 3815505 h 4256103"/>
              <a:gd name="connsiteX34" fmla="*/ 3429027 w 3898347"/>
              <a:gd name="connsiteY34" fmla="*/ 3816906 h 4256103"/>
              <a:gd name="connsiteX35" fmla="*/ 3369507 w 3898347"/>
              <a:gd name="connsiteY35" fmla="*/ 3825563 h 4256103"/>
              <a:gd name="connsiteX36" fmla="*/ 3324491 w 3898347"/>
              <a:gd name="connsiteY36" fmla="*/ 3832006 h 4256103"/>
              <a:gd name="connsiteX37" fmla="*/ 3244235 w 3898347"/>
              <a:gd name="connsiteY37" fmla="*/ 3834376 h 4256103"/>
              <a:gd name="connsiteX38" fmla="*/ 3226507 w 3898347"/>
              <a:gd name="connsiteY38" fmla="*/ 3820131 h 4256103"/>
              <a:gd name="connsiteX39" fmla="*/ 3191688 w 3898347"/>
              <a:gd name="connsiteY39" fmla="*/ 3837359 h 4256103"/>
              <a:gd name="connsiteX40" fmla="*/ 3153779 w 3898347"/>
              <a:gd name="connsiteY40" fmla="*/ 3848439 h 4256103"/>
              <a:gd name="connsiteX41" fmla="*/ 3090188 w 3898347"/>
              <a:gd name="connsiteY41" fmla="*/ 3855036 h 4256103"/>
              <a:gd name="connsiteX42" fmla="*/ 3031422 w 3898347"/>
              <a:gd name="connsiteY42" fmla="*/ 3858298 h 4256103"/>
              <a:gd name="connsiteX43" fmla="*/ 2996288 w 3898347"/>
              <a:gd name="connsiteY43" fmla="*/ 3860020 h 4256103"/>
              <a:gd name="connsiteX44" fmla="*/ 2901661 w 3898347"/>
              <a:gd name="connsiteY44" fmla="*/ 3882243 h 4256103"/>
              <a:gd name="connsiteX45" fmla="*/ 2782141 w 3898347"/>
              <a:gd name="connsiteY45" fmla="*/ 3932983 h 4256103"/>
              <a:gd name="connsiteX46" fmla="*/ 2749597 w 3898347"/>
              <a:gd name="connsiteY46" fmla="*/ 3956746 h 4256103"/>
              <a:gd name="connsiteX47" fmla="*/ 2730493 w 3898347"/>
              <a:gd name="connsiteY47" fmla="*/ 3955236 h 4256103"/>
              <a:gd name="connsiteX48" fmla="*/ 2707507 w 3898347"/>
              <a:gd name="connsiteY48" fmla="*/ 3947771 h 4256103"/>
              <a:gd name="connsiteX49" fmla="*/ 2701937 w 3898347"/>
              <a:gd name="connsiteY49" fmla="*/ 3950565 h 4256103"/>
              <a:gd name="connsiteX50" fmla="*/ 2679435 w 3898347"/>
              <a:gd name="connsiteY50" fmla="*/ 3949768 h 4256103"/>
              <a:gd name="connsiteX51" fmla="*/ 2667352 w 3898347"/>
              <a:gd name="connsiteY51" fmla="*/ 3942821 h 4256103"/>
              <a:gd name="connsiteX52" fmla="*/ 2657096 w 3898347"/>
              <a:gd name="connsiteY52" fmla="*/ 3953571 h 4256103"/>
              <a:gd name="connsiteX53" fmla="*/ 2655161 w 3898347"/>
              <a:gd name="connsiteY53" fmla="*/ 3962216 h 4256103"/>
              <a:gd name="connsiteX54" fmla="*/ 2638604 w 3898347"/>
              <a:gd name="connsiteY54" fmla="*/ 3955936 h 4256103"/>
              <a:gd name="connsiteX55" fmla="*/ 2626185 w 3898347"/>
              <a:gd name="connsiteY55" fmla="*/ 3962937 h 4256103"/>
              <a:gd name="connsiteX56" fmla="*/ 2614077 w 3898347"/>
              <a:gd name="connsiteY56" fmla="*/ 3955576 h 4256103"/>
              <a:gd name="connsiteX57" fmla="*/ 2609403 w 3898347"/>
              <a:gd name="connsiteY57" fmla="*/ 3956215 h 4256103"/>
              <a:gd name="connsiteX58" fmla="*/ 2597896 w 3898347"/>
              <a:gd name="connsiteY58" fmla="*/ 3958939 h 4256103"/>
              <a:gd name="connsiteX59" fmla="*/ 2578251 w 3898347"/>
              <a:gd name="connsiteY59" fmla="*/ 3965812 h 4256103"/>
              <a:gd name="connsiteX60" fmla="*/ 2571961 w 3898347"/>
              <a:gd name="connsiteY60" fmla="*/ 3966278 h 4256103"/>
              <a:gd name="connsiteX61" fmla="*/ 2559399 w 3898347"/>
              <a:gd name="connsiteY61" fmla="*/ 3979193 h 4256103"/>
              <a:gd name="connsiteX62" fmla="*/ 2533560 w 3898347"/>
              <a:gd name="connsiteY62" fmla="*/ 3988160 h 4256103"/>
              <a:gd name="connsiteX63" fmla="*/ 2515299 w 3898347"/>
              <a:gd name="connsiteY63" fmla="*/ 4016867 h 4256103"/>
              <a:gd name="connsiteX64" fmla="*/ 2513423 w 3898347"/>
              <a:gd name="connsiteY64" fmla="*/ 4018759 h 4256103"/>
              <a:gd name="connsiteX65" fmla="*/ 2482991 w 3898347"/>
              <a:gd name="connsiteY65" fmla="*/ 4012935 h 4256103"/>
              <a:gd name="connsiteX66" fmla="*/ 2446940 w 3898347"/>
              <a:gd name="connsiteY66" fmla="*/ 4021172 h 4256103"/>
              <a:gd name="connsiteX67" fmla="*/ 2404883 w 3898347"/>
              <a:gd name="connsiteY67" fmla="*/ 4024808 h 4256103"/>
              <a:gd name="connsiteX68" fmla="*/ 2373894 w 3898347"/>
              <a:gd name="connsiteY68" fmla="*/ 4023827 h 4256103"/>
              <a:gd name="connsiteX69" fmla="*/ 2297080 w 3898347"/>
              <a:gd name="connsiteY69" fmla="*/ 4040841 h 4256103"/>
              <a:gd name="connsiteX70" fmla="*/ 2170615 w 3898347"/>
              <a:gd name="connsiteY70" fmla="*/ 4077196 h 4256103"/>
              <a:gd name="connsiteX71" fmla="*/ 2143580 w 3898347"/>
              <a:gd name="connsiteY71" fmla="*/ 4083102 h 4256103"/>
              <a:gd name="connsiteX72" fmla="*/ 2119893 w 3898347"/>
              <a:gd name="connsiteY72" fmla="*/ 4080874 h 4256103"/>
              <a:gd name="connsiteX73" fmla="*/ 2114008 w 3898347"/>
              <a:gd name="connsiteY73" fmla="*/ 4073996 h 4256103"/>
              <a:gd name="connsiteX74" fmla="*/ 2099067 w 3898347"/>
              <a:gd name="connsiteY74" fmla="*/ 4076068 h 4256103"/>
              <a:gd name="connsiteX75" fmla="*/ 2095000 w 3898347"/>
              <a:gd name="connsiteY75" fmla="*/ 4075096 h 4256103"/>
              <a:gd name="connsiteX76" fmla="*/ 2071767 w 3898347"/>
              <a:gd name="connsiteY76" fmla="*/ 4071044 h 4256103"/>
              <a:gd name="connsiteX77" fmla="*/ 2024486 w 3898347"/>
              <a:gd name="connsiteY77" fmla="*/ 4100276 h 4256103"/>
              <a:gd name="connsiteX78" fmla="*/ 1944675 w 3898347"/>
              <a:gd name="connsiteY78" fmla="*/ 4121515 h 4256103"/>
              <a:gd name="connsiteX79" fmla="*/ 1739945 w 3898347"/>
              <a:gd name="connsiteY79" fmla="*/ 4171795 h 4256103"/>
              <a:gd name="connsiteX80" fmla="*/ 1662065 w 3898347"/>
              <a:gd name="connsiteY80" fmla="*/ 4184630 h 4256103"/>
              <a:gd name="connsiteX81" fmla="*/ 1595989 w 3898347"/>
              <a:gd name="connsiteY81" fmla="*/ 4193679 h 4256103"/>
              <a:gd name="connsiteX82" fmla="*/ 1559231 w 3898347"/>
              <a:gd name="connsiteY82" fmla="*/ 4195932 h 4256103"/>
              <a:gd name="connsiteX83" fmla="*/ 1537197 w 3898347"/>
              <a:gd name="connsiteY83" fmla="*/ 4209468 h 4256103"/>
              <a:gd name="connsiteX84" fmla="*/ 1508787 w 3898347"/>
              <a:gd name="connsiteY84" fmla="*/ 4230924 h 4256103"/>
              <a:gd name="connsiteX85" fmla="*/ 1488914 w 3898347"/>
              <a:gd name="connsiteY85" fmla="*/ 4241772 h 4256103"/>
              <a:gd name="connsiteX86" fmla="*/ 1465497 w 3898347"/>
              <a:gd name="connsiteY86" fmla="*/ 4245075 h 4256103"/>
              <a:gd name="connsiteX87" fmla="*/ 1444118 w 3898347"/>
              <a:gd name="connsiteY87" fmla="*/ 4246285 h 4256103"/>
              <a:gd name="connsiteX88" fmla="*/ 1405326 w 3898347"/>
              <a:gd name="connsiteY88" fmla="*/ 4248391 h 4256103"/>
              <a:gd name="connsiteX89" fmla="*/ 1344909 w 3898347"/>
              <a:gd name="connsiteY89" fmla="*/ 4237004 h 4256103"/>
              <a:gd name="connsiteX90" fmla="*/ 1298748 w 3898347"/>
              <a:gd name="connsiteY90" fmla="*/ 4241669 h 4256103"/>
              <a:gd name="connsiteX91" fmla="*/ 1251302 w 3898347"/>
              <a:gd name="connsiteY91" fmla="*/ 4232513 h 4256103"/>
              <a:gd name="connsiteX92" fmla="*/ 1216643 w 3898347"/>
              <a:gd name="connsiteY92" fmla="*/ 4229828 h 4256103"/>
              <a:gd name="connsiteX93" fmla="*/ 1214101 w 3898347"/>
              <a:gd name="connsiteY93" fmla="*/ 4231991 h 4256103"/>
              <a:gd name="connsiteX94" fmla="*/ 1203193 w 3898347"/>
              <a:gd name="connsiteY94" fmla="*/ 4232867 h 4256103"/>
              <a:gd name="connsiteX95" fmla="*/ 1201049 w 3898347"/>
              <a:gd name="connsiteY95" fmla="*/ 4242842 h 4256103"/>
              <a:gd name="connsiteX96" fmla="*/ 1185298 w 3898347"/>
              <a:gd name="connsiteY96" fmla="*/ 4251133 h 4256103"/>
              <a:gd name="connsiteX97" fmla="*/ 1164955 w 3898347"/>
              <a:gd name="connsiteY97" fmla="*/ 4250027 h 4256103"/>
              <a:gd name="connsiteX98" fmla="*/ 1067357 w 3898347"/>
              <a:gd name="connsiteY98" fmla="*/ 4233908 h 4256103"/>
              <a:gd name="connsiteX99" fmla="*/ 1009492 w 3898347"/>
              <a:gd name="connsiteY99" fmla="*/ 4230455 h 4256103"/>
              <a:gd name="connsiteX100" fmla="*/ 988345 w 3898347"/>
              <a:gd name="connsiteY100" fmla="*/ 4238880 h 4256103"/>
              <a:gd name="connsiteX101" fmla="*/ 958251 w 3898347"/>
              <a:gd name="connsiteY101" fmla="*/ 4244100 h 4256103"/>
              <a:gd name="connsiteX102" fmla="*/ 899207 w 3898347"/>
              <a:gd name="connsiteY102" fmla="*/ 4247688 h 4256103"/>
              <a:gd name="connsiteX103" fmla="*/ 837706 w 3898347"/>
              <a:gd name="connsiteY103" fmla="*/ 4245528 h 4256103"/>
              <a:gd name="connsiteX104" fmla="*/ 778474 w 3898347"/>
              <a:gd name="connsiteY104" fmla="*/ 4235526 h 4256103"/>
              <a:gd name="connsiteX105" fmla="*/ 774418 w 3898347"/>
              <a:gd name="connsiteY105" fmla="*/ 4242583 h 4256103"/>
              <a:gd name="connsiteX106" fmla="*/ 737705 w 3898347"/>
              <a:gd name="connsiteY106" fmla="*/ 4238891 h 4256103"/>
              <a:gd name="connsiteX107" fmla="*/ 641839 w 3898347"/>
              <a:gd name="connsiteY107" fmla="*/ 4211160 h 4256103"/>
              <a:gd name="connsiteX108" fmla="*/ 558105 w 3898347"/>
              <a:gd name="connsiteY108" fmla="*/ 4191218 h 4256103"/>
              <a:gd name="connsiteX109" fmla="*/ 515682 w 3898347"/>
              <a:gd name="connsiteY109" fmla="*/ 4193696 h 4256103"/>
              <a:gd name="connsiteX110" fmla="*/ 467082 w 3898347"/>
              <a:gd name="connsiteY110" fmla="*/ 4185616 h 4256103"/>
              <a:gd name="connsiteX111" fmla="*/ 437646 w 3898347"/>
              <a:gd name="connsiteY111" fmla="*/ 4212658 h 4256103"/>
              <a:gd name="connsiteX112" fmla="*/ 402271 w 3898347"/>
              <a:gd name="connsiteY112" fmla="*/ 4212774 h 4256103"/>
              <a:gd name="connsiteX113" fmla="*/ 384907 w 3898347"/>
              <a:gd name="connsiteY113" fmla="*/ 4201195 h 4256103"/>
              <a:gd name="connsiteX114" fmla="*/ 337154 w 3898347"/>
              <a:gd name="connsiteY114" fmla="*/ 4206136 h 4256103"/>
              <a:gd name="connsiteX115" fmla="*/ 298662 w 3898347"/>
              <a:gd name="connsiteY115" fmla="*/ 4211227 h 4256103"/>
              <a:gd name="connsiteX116" fmla="*/ 265740 w 3898347"/>
              <a:gd name="connsiteY116" fmla="*/ 4213623 h 4256103"/>
              <a:gd name="connsiteX117" fmla="*/ 176403 w 3898347"/>
              <a:gd name="connsiteY117" fmla="*/ 4227393 h 4256103"/>
              <a:gd name="connsiteX118" fmla="*/ 82528 w 3898347"/>
              <a:gd name="connsiteY118" fmla="*/ 4243774 h 4256103"/>
              <a:gd name="connsiteX119" fmla="*/ 19464 w 3898347"/>
              <a:gd name="connsiteY119" fmla="*/ 4256103 h 4256103"/>
              <a:gd name="connsiteX120" fmla="*/ 0 w 3898347"/>
              <a:gd name="connsiteY120" fmla="*/ 4221939 h 4256103"/>
              <a:gd name="connsiteX121" fmla="*/ 0 w 3898347"/>
              <a:gd name="connsiteY121" fmla="*/ 15850 h 4256103"/>
              <a:gd name="connsiteX122" fmla="*/ 3898347 w 3898347"/>
              <a:gd name="connsiteY122" fmla="*/ 0 h 4256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3898347" h="4256103">
                <a:moveTo>
                  <a:pt x="3898347" y="0"/>
                </a:moveTo>
                <a:lnTo>
                  <a:pt x="3898347" y="3834445"/>
                </a:lnTo>
                <a:lnTo>
                  <a:pt x="3879157" y="3836240"/>
                </a:lnTo>
                <a:cubicBezTo>
                  <a:pt x="3885307" y="3798226"/>
                  <a:pt x="3856203" y="3861184"/>
                  <a:pt x="3851953" y="3816140"/>
                </a:cubicBezTo>
                <a:cubicBezTo>
                  <a:pt x="3846568" y="3817958"/>
                  <a:pt x="3841484" y="3807983"/>
                  <a:pt x="3836418" y="3811513"/>
                </a:cubicBezTo>
                <a:lnTo>
                  <a:pt x="3833758" y="3813341"/>
                </a:lnTo>
                <a:lnTo>
                  <a:pt x="3822673" y="3812913"/>
                </a:lnTo>
                <a:lnTo>
                  <a:pt x="3820104" y="3822466"/>
                </a:lnTo>
                <a:lnTo>
                  <a:pt x="3777502" y="3828757"/>
                </a:lnTo>
                <a:cubicBezTo>
                  <a:pt x="3762474" y="3827577"/>
                  <a:pt x="3742902" y="3817662"/>
                  <a:pt x="3729936" y="3815386"/>
                </a:cubicBezTo>
                <a:lnTo>
                  <a:pt x="3726018" y="3815100"/>
                </a:lnTo>
                <a:lnTo>
                  <a:pt x="3725413" y="3814615"/>
                </a:lnTo>
                <a:cubicBezTo>
                  <a:pt x="3721569" y="3812283"/>
                  <a:pt x="3717711" y="3810892"/>
                  <a:pt x="3713801" y="3811018"/>
                </a:cubicBezTo>
                <a:lnTo>
                  <a:pt x="3709087" y="3813195"/>
                </a:lnTo>
                <a:lnTo>
                  <a:pt x="3698038" y="3806182"/>
                </a:lnTo>
                <a:lnTo>
                  <a:pt x="3662227" y="3807761"/>
                </a:lnTo>
                <a:lnTo>
                  <a:pt x="3659872" y="3805524"/>
                </a:lnTo>
                <a:cubicBezTo>
                  <a:pt x="3654837" y="3800238"/>
                  <a:pt x="3649779" y="3795747"/>
                  <a:pt x="3643454" y="3794831"/>
                </a:cubicBezTo>
                <a:lnTo>
                  <a:pt x="3624789" y="3803185"/>
                </a:lnTo>
                <a:lnTo>
                  <a:pt x="3602327" y="3794616"/>
                </a:lnTo>
                <a:lnTo>
                  <a:pt x="3596645" y="3797108"/>
                </a:lnTo>
                <a:cubicBezTo>
                  <a:pt x="3586358" y="3794741"/>
                  <a:pt x="3572046" y="3779403"/>
                  <a:pt x="3574144" y="3795108"/>
                </a:cubicBezTo>
                <a:lnTo>
                  <a:pt x="3562310" y="3787534"/>
                </a:lnTo>
                <a:lnTo>
                  <a:pt x="3551635" y="3797705"/>
                </a:lnTo>
                <a:lnTo>
                  <a:pt x="3542668" y="3803283"/>
                </a:lnTo>
                <a:lnTo>
                  <a:pt x="3533033" y="3799071"/>
                </a:lnTo>
                <a:lnTo>
                  <a:pt x="3521726" y="3804691"/>
                </a:lnTo>
                <a:lnTo>
                  <a:pt x="3520080" y="3805210"/>
                </a:lnTo>
                <a:lnTo>
                  <a:pt x="3508491" y="3797398"/>
                </a:lnTo>
                <a:lnTo>
                  <a:pt x="3503787" y="3797787"/>
                </a:lnTo>
                <a:lnTo>
                  <a:pt x="3492165" y="3799887"/>
                </a:lnTo>
                <a:cubicBezTo>
                  <a:pt x="3486252" y="3801787"/>
                  <a:pt x="3479649" y="3804176"/>
                  <a:pt x="3472233" y="3805682"/>
                </a:cubicBezTo>
                <a:lnTo>
                  <a:pt x="3465921" y="3805814"/>
                </a:lnTo>
                <a:lnTo>
                  <a:pt x="3455541" y="3815505"/>
                </a:lnTo>
                <a:lnTo>
                  <a:pt x="3429027" y="3816906"/>
                </a:lnTo>
                <a:cubicBezTo>
                  <a:pt x="3408521" y="3817753"/>
                  <a:pt x="3388898" y="3819475"/>
                  <a:pt x="3369507" y="3825563"/>
                </a:cubicBezTo>
                <a:cubicBezTo>
                  <a:pt x="3353730" y="3819534"/>
                  <a:pt x="3338870" y="3818175"/>
                  <a:pt x="3324491" y="3832006"/>
                </a:cubicBezTo>
                <a:cubicBezTo>
                  <a:pt x="3281706" y="3833409"/>
                  <a:pt x="3271319" y="3817569"/>
                  <a:pt x="3244235" y="3834376"/>
                </a:cubicBezTo>
                <a:cubicBezTo>
                  <a:pt x="3236206" y="3826142"/>
                  <a:pt x="3230700" y="3821848"/>
                  <a:pt x="3226507" y="3820131"/>
                </a:cubicBezTo>
                <a:cubicBezTo>
                  <a:pt x="3213924" y="3814979"/>
                  <a:pt x="3213172" y="3833011"/>
                  <a:pt x="3191688" y="3837359"/>
                </a:cubicBezTo>
                <a:cubicBezTo>
                  <a:pt x="3168723" y="3844588"/>
                  <a:pt x="3175642" y="3846041"/>
                  <a:pt x="3153779" y="3848439"/>
                </a:cubicBezTo>
                <a:cubicBezTo>
                  <a:pt x="3136862" y="3851385"/>
                  <a:pt x="3115876" y="3855158"/>
                  <a:pt x="3090188" y="3855036"/>
                </a:cubicBezTo>
                <a:cubicBezTo>
                  <a:pt x="3066058" y="3880979"/>
                  <a:pt x="3059981" y="3849823"/>
                  <a:pt x="3031422" y="3858298"/>
                </a:cubicBezTo>
                <a:cubicBezTo>
                  <a:pt x="3017157" y="3868236"/>
                  <a:pt x="3007595" y="3870098"/>
                  <a:pt x="2996288" y="3860020"/>
                </a:cubicBezTo>
                <a:cubicBezTo>
                  <a:pt x="2930242" y="3908295"/>
                  <a:pt x="2959927" y="3862932"/>
                  <a:pt x="2901661" y="3882243"/>
                </a:cubicBezTo>
                <a:cubicBezTo>
                  <a:pt x="2863654" y="3897291"/>
                  <a:pt x="2822551" y="3908676"/>
                  <a:pt x="2782141" y="3932983"/>
                </a:cubicBezTo>
                <a:lnTo>
                  <a:pt x="2749597" y="3956746"/>
                </a:lnTo>
                <a:lnTo>
                  <a:pt x="2730493" y="3955236"/>
                </a:lnTo>
                <a:lnTo>
                  <a:pt x="2707507" y="3947771"/>
                </a:lnTo>
                <a:lnTo>
                  <a:pt x="2701937" y="3950565"/>
                </a:lnTo>
                <a:cubicBezTo>
                  <a:pt x="2691594" y="3948746"/>
                  <a:pt x="2676749" y="3934159"/>
                  <a:pt x="2679435" y="3949768"/>
                </a:cubicBezTo>
                <a:lnTo>
                  <a:pt x="2667352" y="3942821"/>
                </a:lnTo>
                <a:lnTo>
                  <a:pt x="2657096" y="3953571"/>
                </a:lnTo>
                <a:cubicBezTo>
                  <a:pt x="2656117" y="3956261"/>
                  <a:pt x="2655464" y="3959177"/>
                  <a:pt x="2655161" y="3962216"/>
                </a:cubicBezTo>
                <a:lnTo>
                  <a:pt x="2638604" y="3955936"/>
                </a:lnTo>
                <a:lnTo>
                  <a:pt x="2626185" y="3962937"/>
                </a:lnTo>
                <a:lnTo>
                  <a:pt x="2614077" y="3955576"/>
                </a:lnTo>
                <a:lnTo>
                  <a:pt x="2609403" y="3956215"/>
                </a:lnTo>
                <a:lnTo>
                  <a:pt x="2597896" y="3958939"/>
                </a:lnTo>
                <a:cubicBezTo>
                  <a:pt x="2592077" y="3961159"/>
                  <a:pt x="2585584" y="3963907"/>
                  <a:pt x="2578251" y="3965812"/>
                </a:cubicBezTo>
                <a:lnTo>
                  <a:pt x="2571961" y="3966278"/>
                </a:lnTo>
                <a:lnTo>
                  <a:pt x="2559399" y="3979193"/>
                </a:lnTo>
                <a:cubicBezTo>
                  <a:pt x="2550305" y="3989010"/>
                  <a:pt x="2543019" y="3995469"/>
                  <a:pt x="2533560" y="3988160"/>
                </a:cubicBezTo>
                <a:cubicBezTo>
                  <a:pt x="2526682" y="3994363"/>
                  <a:pt x="2521563" y="4007257"/>
                  <a:pt x="2515299" y="4016867"/>
                </a:cubicBezTo>
                <a:lnTo>
                  <a:pt x="2513423" y="4018759"/>
                </a:lnTo>
                <a:lnTo>
                  <a:pt x="2482991" y="4012935"/>
                </a:lnTo>
                <a:cubicBezTo>
                  <a:pt x="2469558" y="4010479"/>
                  <a:pt x="2456714" y="4010658"/>
                  <a:pt x="2446940" y="4021172"/>
                </a:cubicBezTo>
                <a:cubicBezTo>
                  <a:pt x="2445490" y="4004762"/>
                  <a:pt x="2418263" y="4035043"/>
                  <a:pt x="2404883" y="4024808"/>
                </a:cubicBezTo>
                <a:cubicBezTo>
                  <a:pt x="2395527" y="4015768"/>
                  <a:pt x="2385089" y="4022846"/>
                  <a:pt x="2373894" y="4023827"/>
                </a:cubicBezTo>
                <a:cubicBezTo>
                  <a:pt x="2360273" y="4016866"/>
                  <a:pt x="2310801" y="4031114"/>
                  <a:pt x="2297080" y="4040841"/>
                </a:cubicBezTo>
                <a:cubicBezTo>
                  <a:pt x="2262890" y="4074342"/>
                  <a:pt x="2198735" y="4051487"/>
                  <a:pt x="2170615" y="4077196"/>
                </a:cubicBezTo>
                <a:cubicBezTo>
                  <a:pt x="2161158" y="4081087"/>
                  <a:pt x="2152190" y="4082780"/>
                  <a:pt x="2143580" y="4083102"/>
                </a:cubicBezTo>
                <a:lnTo>
                  <a:pt x="2119893" y="4080874"/>
                </a:lnTo>
                <a:lnTo>
                  <a:pt x="2114008" y="4073996"/>
                </a:lnTo>
                <a:lnTo>
                  <a:pt x="2099067" y="4076068"/>
                </a:lnTo>
                <a:lnTo>
                  <a:pt x="2095000" y="4075096"/>
                </a:lnTo>
                <a:cubicBezTo>
                  <a:pt x="2087230" y="4073204"/>
                  <a:pt x="2079536" y="4071577"/>
                  <a:pt x="2071767" y="4071044"/>
                </a:cubicBezTo>
                <a:cubicBezTo>
                  <a:pt x="2077287" y="4106066"/>
                  <a:pt x="2006612" y="4072253"/>
                  <a:pt x="2024486" y="4100276"/>
                </a:cubicBezTo>
                <a:cubicBezTo>
                  <a:pt x="1982770" y="4103418"/>
                  <a:pt x="1990990" y="4145711"/>
                  <a:pt x="1944675" y="4121515"/>
                </a:cubicBezTo>
                <a:cubicBezTo>
                  <a:pt x="1876432" y="4151801"/>
                  <a:pt x="1796287" y="4126915"/>
                  <a:pt x="1739945" y="4171795"/>
                </a:cubicBezTo>
                <a:cubicBezTo>
                  <a:pt x="1680970" y="4182234"/>
                  <a:pt x="1693119" y="4173922"/>
                  <a:pt x="1662065" y="4184630"/>
                </a:cubicBezTo>
                <a:cubicBezTo>
                  <a:pt x="1658816" y="4205398"/>
                  <a:pt x="1624608" y="4174561"/>
                  <a:pt x="1595989" y="4193679"/>
                </a:cubicBezTo>
                <a:lnTo>
                  <a:pt x="1559231" y="4195932"/>
                </a:lnTo>
                <a:lnTo>
                  <a:pt x="1537197" y="4209468"/>
                </a:lnTo>
                <a:cubicBezTo>
                  <a:pt x="1524267" y="4212789"/>
                  <a:pt x="1508603" y="4203060"/>
                  <a:pt x="1508787" y="4230924"/>
                </a:cubicBezTo>
                <a:cubicBezTo>
                  <a:pt x="1500688" y="4227785"/>
                  <a:pt x="1493126" y="4234837"/>
                  <a:pt x="1488914" y="4241772"/>
                </a:cubicBezTo>
                <a:cubicBezTo>
                  <a:pt x="1483344" y="4244130"/>
                  <a:pt x="1472963" y="4244323"/>
                  <a:pt x="1465497" y="4245075"/>
                </a:cubicBezTo>
                <a:lnTo>
                  <a:pt x="1444118" y="4246285"/>
                </a:lnTo>
                <a:lnTo>
                  <a:pt x="1405326" y="4248391"/>
                </a:lnTo>
                <a:cubicBezTo>
                  <a:pt x="1362233" y="4238681"/>
                  <a:pt x="1386645" y="4253541"/>
                  <a:pt x="1344909" y="4237004"/>
                </a:cubicBezTo>
                <a:cubicBezTo>
                  <a:pt x="1319660" y="4278048"/>
                  <a:pt x="1328465" y="4235908"/>
                  <a:pt x="1298748" y="4241669"/>
                </a:cubicBezTo>
                <a:cubicBezTo>
                  <a:pt x="1303263" y="4202446"/>
                  <a:pt x="1257287" y="4277634"/>
                  <a:pt x="1251302" y="4232513"/>
                </a:cubicBezTo>
                <a:cubicBezTo>
                  <a:pt x="1246083" y="4234987"/>
                  <a:pt x="1221483" y="4225653"/>
                  <a:pt x="1216643" y="4229828"/>
                </a:cubicBezTo>
                <a:lnTo>
                  <a:pt x="1214101" y="4231991"/>
                </a:lnTo>
                <a:lnTo>
                  <a:pt x="1203193" y="4232867"/>
                </a:lnTo>
                <a:lnTo>
                  <a:pt x="1201049" y="4242842"/>
                </a:lnTo>
                <a:lnTo>
                  <a:pt x="1185298" y="4251133"/>
                </a:lnTo>
                <a:cubicBezTo>
                  <a:pt x="1179255" y="4252733"/>
                  <a:pt x="1172580" y="4252698"/>
                  <a:pt x="1164955" y="4250027"/>
                </a:cubicBezTo>
                <a:cubicBezTo>
                  <a:pt x="1138322" y="4224376"/>
                  <a:pt x="1100363" y="4267890"/>
                  <a:pt x="1067357" y="4233908"/>
                </a:cubicBezTo>
                <a:cubicBezTo>
                  <a:pt x="1055150" y="4224918"/>
                  <a:pt x="1016960" y="4218576"/>
                  <a:pt x="1009492" y="4230455"/>
                </a:cubicBezTo>
                <a:cubicBezTo>
                  <a:pt x="1001480" y="4231829"/>
                  <a:pt x="992281" y="4225396"/>
                  <a:pt x="988345" y="4238880"/>
                </a:cubicBezTo>
                <a:cubicBezTo>
                  <a:pt x="981958" y="4254801"/>
                  <a:pt x="954663" y="4223227"/>
                  <a:pt x="958251" y="4244100"/>
                </a:cubicBezTo>
                <a:cubicBezTo>
                  <a:pt x="938858" y="4222336"/>
                  <a:pt x="915951" y="4241975"/>
                  <a:pt x="899207" y="4247688"/>
                </a:cubicBezTo>
                <a:cubicBezTo>
                  <a:pt x="884002" y="4226854"/>
                  <a:pt x="873981" y="4247833"/>
                  <a:pt x="837706" y="4245528"/>
                </a:cubicBezTo>
                <a:cubicBezTo>
                  <a:pt x="821001" y="4221598"/>
                  <a:pt x="809746" y="4268977"/>
                  <a:pt x="778474" y="4235526"/>
                </a:cubicBezTo>
                <a:cubicBezTo>
                  <a:pt x="777421" y="4238161"/>
                  <a:pt x="776057" y="4240538"/>
                  <a:pt x="774418" y="4242583"/>
                </a:cubicBezTo>
                <a:cubicBezTo>
                  <a:pt x="764902" y="4254463"/>
                  <a:pt x="748468" y="4252810"/>
                  <a:pt x="737705" y="4238891"/>
                </a:cubicBezTo>
                <a:cubicBezTo>
                  <a:pt x="688302" y="4193107"/>
                  <a:pt x="682485" y="4224501"/>
                  <a:pt x="641839" y="4211160"/>
                </a:cubicBezTo>
                <a:cubicBezTo>
                  <a:pt x="596156" y="4200529"/>
                  <a:pt x="617273" y="4236299"/>
                  <a:pt x="558105" y="4191218"/>
                </a:cubicBezTo>
                <a:cubicBezTo>
                  <a:pt x="553107" y="4206459"/>
                  <a:pt x="528323" y="4202818"/>
                  <a:pt x="515682" y="4193696"/>
                </a:cubicBezTo>
                <a:cubicBezTo>
                  <a:pt x="493567" y="4189726"/>
                  <a:pt x="491022" y="4212483"/>
                  <a:pt x="467082" y="4185616"/>
                </a:cubicBezTo>
                <a:cubicBezTo>
                  <a:pt x="472585" y="4207692"/>
                  <a:pt x="425896" y="4188982"/>
                  <a:pt x="437646" y="4212658"/>
                </a:cubicBezTo>
                <a:cubicBezTo>
                  <a:pt x="424682" y="4230622"/>
                  <a:pt x="415313" y="4197369"/>
                  <a:pt x="402271" y="4212774"/>
                </a:cubicBezTo>
                <a:cubicBezTo>
                  <a:pt x="386486" y="4214846"/>
                  <a:pt x="402806" y="4204907"/>
                  <a:pt x="384907" y="4201195"/>
                </a:cubicBezTo>
                <a:cubicBezTo>
                  <a:pt x="363484" y="4200591"/>
                  <a:pt x="360732" y="4185695"/>
                  <a:pt x="337154" y="4206136"/>
                </a:cubicBezTo>
                <a:cubicBezTo>
                  <a:pt x="313728" y="4191390"/>
                  <a:pt x="328632" y="4203044"/>
                  <a:pt x="298662" y="4211227"/>
                </a:cubicBezTo>
                <a:cubicBezTo>
                  <a:pt x="284852" y="4197257"/>
                  <a:pt x="274958" y="4202411"/>
                  <a:pt x="265740" y="4213623"/>
                </a:cubicBezTo>
                <a:cubicBezTo>
                  <a:pt x="235520" y="4207388"/>
                  <a:pt x="209548" y="4223241"/>
                  <a:pt x="176403" y="4227393"/>
                </a:cubicBezTo>
                <a:cubicBezTo>
                  <a:pt x="138304" y="4239982"/>
                  <a:pt x="110954" y="4232182"/>
                  <a:pt x="82528" y="4243774"/>
                </a:cubicBezTo>
                <a:cubicBezTo>
                  <a:pt x="48751" y="4221865"/>
                  <a:pt x="39523" y="4251971"/>
                  <a:pt x="19464" y="4256103"/>
                </a:cubicBezTo>
                <a:lnTo>
                  <a:pt x="0" y="4221939"/>
                </a:lnTo>
                <a:lnTo>
                  <a:pt x="0" y="15850"/>
                </a:lnTo>
                <a:lnTo>
                  <a:pt x="3898347" y="0"/>
                </a:lnTo>
                <a:close/>
              </a:path>
            </a:pathLst>
          </a:custGeom>
          <a:solidFill>
            <a:srgbClr val="82766A">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D650B78-B478-159D-EB65-B296E37D8B47}"/>
              </a:ext>
            </a:extLst>
          </p:cNvPr>
          <p:cNvSpPr>
            <a:spLocks noGrp="1"/>
          </p:cNvSpPr>
          <p:nvPr>
            <p:ph type="ctrTitle"/>
          </p:nvPr>
        </p:nvSpPr>
        <p:spPr>
          <a:xfrm>
            <a:off x="704665" y="1253925"/>
            <a:ext cx="3353466" cy="2068992"/>
          </a:xfrm>
        </p:spPr>
        <p:txBody>
          <a:bodyPr anchor="b">
            <a:normAutofit/>
          </a:bodyPr>
          <a:lstStyle/>
          <a:p>
            <a:r>
              <a:rPr lang="en-US" dirty="0"/>
              <a:t>STAT305 Project (Step #1)</a:t>
            </a:r>
            <a:endParaRPr lang="en-CA" dirty="0"/>
          </a:p>
        </p:txBody>
      </p:sp>
      <p:sp>
        <p:nvSpPr>
          <p:cNvPr id="3" name="Subtitle 2">
            <a:extLst>
              <a:ext uri="{FF2B5EF4-FFF2-40B4-BE49-F238E27FC236}">
                <a16:creationId xmlns:a16="http://schemas.microsoft.com/office/drawing/2014/main" id="{64B90F98-E800-5E50-0D0E-EA5F909F9F03}"/>
              </a:ext>
            </a:extLst>
          </p:cNvPr>
          <p:cNvSpPr>
            <a:spLocks noGrp="1"/>
          </p:cNvSpPr>
          <p:nvPr>
            <p:ph type="subTitle" idx="1"/>
          </p:nvPr>
        </p:nvSpPr>
        <p:spPr>
          <a:xfrm>
            <a:off x="930805" y="3740097"/>
            <a:ext cx="3127326" cy="825890"/>
          </a:xfrm>
        </p:spPr>
        <p:txBody>
          <a:bodyPr>
            <a:normAutofit/>
          </a:bodyPr>
          <a:lstStyle/>
          <a:p>
            <a:r>
              <a:rPr lang="en-US" sz="1800" dirty="0"/>
              <a:t>Project Proposal &amp; Topic</a:t>
            </a:r>
            <a:endParaRPr lang="en-CA" sz="1800" dirty="0"/>
          </a:p>
        </p:txBody>
      </p:sp>
      <p:sp>
        <p:nvSpPr>
          <p:cNvPr id="15" name="Rectangle 6">
            <a:extLst>
              <a:ext uri="{FF2B5EF4-FFF2-40B4-BE49-F238E27FC236}">
                <a16:creationId xmlns:a16="http://schemas.microsoft.com/office/drawing/2014/main" id="{DDCE5572-4319-4D42-813F-C8C69C08C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394542">
            <a:off x="1791736" y="491177"/>
            <a:ext cx="1149890" cy="40780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 name="connsiteX0" fmla="*/ 13413 w 2201784"/>
              <a:gd name="connsiteY0" fmla="*/ 26000 h 594531"/>
              <a:gd name="connsiteX1" fmla="*/ 90315 w 2201784"/>
              <a:gd name="connsiteY1" fmla="*/ 0 h 594531"/>
              <a:gd name="connsiteX2" fmla="*/ 2170127 w 2201784"/>
              <a:gd name="connsiteY2" fmla="*/ 33245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cubicBezTo>
                  <a:pt x="781874" y="4129"/>
                  <a:pt x="1607589" y="24681"/>
                  <a:pt x="2170127" y="33245"/>
                </a:cubicBezTo>
                <a:cubicBezTo>
                  <a:pt x="2169852" y="63908"/>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8A6DEA18-226B-CD64-B055-44E4BCC67A5B}"/>
              </a:ext>
            </a:extLst>
          </p:cNvPr>
          <p:cNvSpPr txBox="1"/>
          <p:nvPr/>
        </p:nvSpPr>
        <p:spPr>
          <a:xfrm>
            <a:off x="9659815" y="5767754"/>
            <a:ext cx="2250831" cy="646331"/>
          </a:xfrm>
          <a:prstGeom prst="rect">
            <a:avLst/>
          </a:prstGeom>
          <a:solidFill>
            <a:schemeClr val="bg2"/>
          </a:solidFill>
          <a:ln>
            <a:solidFill>
              <a:schemeClr val="tx1">
                <a:lumMod val="50000"/>
                <a:lumOff val="50000"/>
              </a:schemeClr>
            </a:solidFill>
          </a:ln>
        </p:spPr>
        <p:txBody>
          <a:bodyPr wrap="square" rtlCol="0">
            <a:spAutoFit/>
          </a:bodyPr>
          <a:lstStyle/>
          <a:p>
            <a:r>
              <a:rPr lang="en-US" dirty="0"/>
              <a:t>Patrick Milks</a:t>
            </a:r>
          </a:p>
          <a:p>
            <a:r>
              <a:rPr lang="en-US" dirty="0"/>
              <a:t>100134354</a:t>
            </a:r>
            <a:endParaRPr lang="en-CA" dirty="0"/>
          </a:p>
        </p:txBody>
      </p:sp>
      <p:cxnSp>
        <p:nvCxnSpPr>
          <p:cNvPr id="7" name="Straight Connector 6">
            <a:extLst>
              <a:ext uri="{FF2B5EF4-FFF2-40B4-BE49-F238E27FC236}">
                <a16:creationId xmlns:a16="http://schemas.microsoft.com/office/drawing/2014/main" id="{DD7D39C9-40A9-8072-B555-761A25123B6B}"/>
              </a:ext>
            </a:extLst>
          </p:cNvPr>
          <p:cNvCxnSpPr/>
          <p:nvPr/>
        </p:nvCxnSpPr>
        <p:spPr>
          <a:xfrm>
            <a:off x="752792" y="3505200"/>
            <a:ext cx="3353466"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209054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FD60D-CEDD-EF4F-DDDB-C1FAE2A76817}"/>
              </a:ext>
            </a:extLst>
          </p:cNvPr>
          <p:cNvSpPr>
            <a:spLocks noGrp="1"/>
          </p:cNvSpPr>
          <p:nvPr>
            <p:ph type="title"/>
          </p:nvPr>
        </p:nvSpPr>
        <p:spPr/>
        <p:txBody>
          <a:bodyPr/>
          <a:lstStyle/>
          <a:p>
            <a:r>
              <a:rPr lang="en-US" dirty="0"/>
              <a:t>Introduction</a:t>
            </a:r>
            <a:endParaRPr lang="en-CA" dirty="0"/>
          </a:p>
        </p:txBody>
      </p:sp>
      <p:sp>
        <p:nvSpPr>
          <p:cNvPr id="3" name="Content Placeholder 2">
            <a:extLst>
              <a:ext uri="{FF2B5EF4-FFF2-40B4-BE49-F238E27FC236}">
                <a16:creationId xmlns:a16="http://schemas.microsoft.com/office/drawing/2014/main" id="{0702727A-0682-C941-D685-3BD38EF09A44}"/>
              </a:ext>
            </a:extLst>
          </p:cNvPr>
          <p:cNvSpPr>
            <a:spLocks noGrp="1"/>
          </p:cNvSpPr>
          <p:nvPr>
            <p:ph idx="1"/>
          </p:nvPr>
        </p:nvSpPr>
        <p:spPr/>
        <p:txBody>
          <a:bodyPr>
            <a:normAutofit lnSpcReduction="10000"/>
          </a:bodyPr>
          <a:lstStyle/>
          <a:p>
            <a:r>
              <a:rPr lang="en-US" dirty="0"/>
              <a:t>In Step #2, with a focus on hurricanes, search to visualize broad categorical data describing hurricane tendencies over time</a:t>
            </a:r>
            <a:endParaRPr lang="en-CA" dirty="0"/>
          </a:p>
          <a:p>
            <a:r>
              <a:rPr lang="en-CA" dirty="0"/>
              <a:t>Graphical representations include:</a:t>
            </a:r>
          </a:p>
          <a:p>
            <a:pPr lvl="1"/>
            <a:r>
              <a:rPr lang="en-CA" dirty="0"/>
              <a:t>-	Yearly storm count</a:t>
            </a:r>
          </a:p>
          <a:p>
            <a:pPr lvl="1"/>
            <a:r>
              <a:rPr lang="en-CA" dirty="0"/>
              <a:t>-	Historical average peak wind speed</a:t>
            </a:r>
          </a:p>
          <a:p>
            <a:pPr lvl="1"/>
            <a:r>
              <a:rPr lang="en-CA" dirty="0"/>
              <a:t>-	Storm intensity levels over time</a:t>
            </a:r>
          </a:p>
          <a:p>
            <a:pPr lvl="1"/>
            <a:endParaRPr lang="en-CA" dirty="0"/>
          </a:p>
          <a:p>
            <a:r>
              <a:rPr lang="en-CA" dirty="0"/>
              <a:t>Technical and statistical methodology for each measurement will accompany for fuller understanding</a:t>
            </a:r>
          </a:p>
          <a:p>
            <a:r>
              <a:rPr lang="en-CA" dirty="0"/>
              <a:t>Followed by a general conclusion:</a:t>
            </a:r>
          </a:p>
          <a:p>
            <a:pPr lvl="2">
              <a:buFont typeface="Wingdings" panose="05000000000000000000" pitchFamily="2" charset="2"/>
              <a:buChar char="Ø"/>
            </a:pPr>
            <a:r>
              <a:rPr lang="en-CA" sz="1800" dirty="0"/>
              <a:t>Are there sizeable trends?</a:t>
            </a:r>
          </a:p>
          <a:p>
            <a:pPr lvl="2">
              <a:buFont typeface="Wingdings" panose="05000000000000000000" pitchFamily="2" charset="2"/>
              <a:buChar char="Ø"/>
            </a:pPr>
            <a:r>
              <a:rPr lang="en-CA" sz="1800" dirty="0"/>
              <a:t>What environmental assumptions can be made?</a:t>
            </a:r>
          </a:p>
          <a:p>
            <a:pPr lvl="2">
              <a:buFont typeface="Wingdings" panose="05000000000000000000" pitchFamily="2" charset="2"/>
              <a:buChar char="Ø"/>
            </a:pPr>
            <a:r>
              <a:rPr lang="en-CA" sz="1800" dirty="0"/>
              <a:t>What are the next steps to confirm or deny suspicions?</a:t>
            </a:r>
          </a:p>
        </p:txBody>
      </p:sp>
      <p:cxnSp>
        <p:nvCxnSpPr>
          <p:cNvPr id="5" name="Straight Connector 4">
            <a:extLst>
              <a:ext uri="{FF2B5EF4-FFF2-40B4-BE49-F238E27FC236}">
                <a16:creationId xmlns:a16="http://schemas.microsoft.com/office/drawing/2014/main" id="{0F0DDBD3-28D4-3BC5-9A35-82B4B799E820}"/>
              </a:ext>
            </a:extLst>
          </p:cNvPr>
          <p:cNvCxnSpPr/>
          <p:nvPr/>
        </p:nvCxnSpPr>
        <p:spPr>
          <a:xfrm>
            <a:off x="766618" y="1681018"/>
            <a:ext cx="990138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3142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364BA-1EED-1D69-AF51-88489B6E7710}"/>
              </a:ext>
            </a:extLst>
          </p:cNvPr>
          <p:cNvSpPr>
            <a:spLocks noGrp="1"/>
          </p:cNvSpPr>
          <p:nvPr>
            <p:ph type="title"/>
          </p:nvPr>
        </p:nvSpPr>
        <p:spPr/>
        <p:txBody>
          <a:bodyPr/>
          <a:lstStyle/>
          <a:p>
            <a:r>
              <a:rPr lang="en-US" dirty="0"/>
              <a:t>Preface</a:t>
            </a:r>
            <a:endParaRPr lang="en-CA" dirty="0"/>
          </a:p>
        </p:txBody>
      </p:sp>
      <p:sp>
        <p:nvSpPr>
          <p:cNvPr id="3" name="Content Placeholder 2">
            <a:extLst>
              <a:ext uri="{FF2B5EF4-FFF2-40B4-BE49-F238E27FC236}">
                <a16:creationId xmlns:a16="http://schemas.microsoft.com/office/drawing/2014/main" id="{D3A7C8CB-9883-3643-463E-7FD0BAED4137}"/>
              </a:ext>
            </a:extLst>
          </p:cNvPr>
          <p:cNvSpPr>
            <a:spLocks noGrp="1"/>
          </p:cNvSpPr>
          <p:nvPr>
            <p:ph idx="1"/>
          </p:nvPr>
        </p:nvSpPr>
        <p:spPr>
          <a:xfrm>
            <a:off x="1050879" y="1825624"/>
            <a:ext cx="4176729" cy="4428753"/>
          </a:xfrm>
        </p:spPr>
        <p:txBody>
          <a:bodyPr>
            <a:normAutofit lnSpcReduction="10000"/>
          </a:bodyPr>
          <a:lstStyle/>
          <a:p>
            <a:r>
              <a:rPr lang="en-US" dirty="0"/>
              <a:t>The HURDAT2 is a .csv (comma separated value) database provided by the National Hurricane Center (American Governmental Agency) tracks Atlantic hurricanes since 1851.</a:t>
            </a:r>
          </a:p>
          <a:p>
            <a:pPr marL="560070" lvl="1" indent="-285750">
              <a:buFont typeface="Arial" panose="020B0604020202020204" pitchFamily="34" charset="0"/>
              <a:buChar char="•"/>
            </a:pPr>
            <a:r>
              <a:rPr lang="en-US" dirty="0"/>
              <a:t>For the purposes of this project, a sample size of the last 100 years was chosen (1923-2023)</a:t>
            </a:r>
          </a:p>
          <a:p>
            <a:r>
              <a:rPr lang="en-US" dirty="0"/>
              <a:t>I parsed the data into separate hurricanes organized as Python classes with data attributes and a list of readings also transformed into more readable classes.</a:t>
            </a:r>
            <a:endParaRPr lang="en-CA" dirty="0"/>
          </a:p>
        </p:txBody>
      </p:sp>
      <p:pic>
        <p:nvPicPr>
          <p:cNvPr id="5" name="Picture 4">
            <a:extLst>
              <a:ext uri="{FF2B5EF4-FFF2-40B4-BE49-F238E27FC236}">
                <a16:creationId xmlns:a16="http://schemas.microsoft.com/office/drawing/2014/main" id="{45EC3EBA-AFB5-4674-5FAE-A64C430D853E}"/>
              </a:ext>
            </a:extLst>
          </p:cNvPr>
          <p:cNvPicPr>
            <a:picLocks noChangeAspect="1"/>
          </p:cNvPicPr>
          <p:nvPr/>
        </p:nvPicPr>
        <p:blipFill>
          <a:blip r:embed="rId2"/>
          <a:stretch>
            <a:fillRect/>
          </a:stretch>
        </p:blipFill>
        <p:spPr>
          <a:xfrm>
            <a:off x="5742679" y="2311880"/>
            <a:ext cx="6223446" cy="3867471"/>
          </a:xfrm>
          <a:prstGeom prst="rect">
            <a:avLst/>
          </a:prstGeom>
        </p:spPr>
      </p:pic>
      <p:sp>
        <p:nvSpPr>
          <p:cNvPr id="6" name="TextBox 5">
            <a:extLst>
              <a:ext uri="{FF2B5EF4-FFF2-40B4-BE49-F238E27FC236}">
                <a16:creationId xmlns:a16="http://schemas.microsoft.com/office/drawing/2014/main" id="{3B74A093-E31D-650F-BACD-453A9A3458E3}"/>
              </a:ext>
            </a:extLst>
          </p:cNvPr>
          <p:cNvSpPr txBox="1"/>
          <p:nvPr/>
        </p:nvSpPr>
        <p:spPr>
          <a:xfrm>
            <a:off x="5655028" y="1825624"/>
            <a:ext cx="4779034" cy="369332"/>
          </a:xfrm>
          <a:prstGeom prst="rect">
            <a:avLst/>
          </a:prstGeom>
          <a:noFill/>
        </p:spPr>
        <p:txBody>
          <a:bodyPr wrap="square" rtlCol="0">
            <a:spAutoFit/>
          </a:bodyPr>
          <a:lstStyle/>
          <a:p>
            <a:r>
              <a:rPr lang="en-US" i="1" dirty="0"/>
              <a:t>Example HURDAT2 entry of Hurricane Katrina:</a:t>
            </a:r>
            <a:endParaRPr lang="en-CA" i="1" dirty="0"/>
          </a:p>
        </p:txBody>
      </p:sp>
      <p:cxnSp>
        <p:nvCxnSpPr>
          <p:cNvPr id="8" name="Straight Connector 7">
            <a:extLst>
              <a:ext uri="{FF2B5EF4-FFF2-40B4-BE49-F238E27FC236}">
                <a16:creationId xmlns:a16="http://schemas.microsoft.com/office/drawing/2014/main" id="{338D5678-2F57-157D-C1A4-7C866685C3E2}"/>
              </a:ext>
            </a:extLst>
          </p:cNvPr>
          <p:cNvCxnSpPr/>
          <p:nvPr/>
        </p:nvCxnSpPr>
        <p:spPr>
          <a:xfrm>
            <a:off x="498764" y="1671782"/>
            <a:ext cx="11157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503915D-1526-C693-F83A-EDD4913E9967}"/>
              </a:ext>
            </a:extLst>
          </p:cNvPr>
          <p:cNvCxnSpPr>
            <a:cxnSpLocks/>
          </p:cNvCxnSpPr>
          <p:nvPr/>
        </p:nvCxnSpPr>
        <p:spPr>
          <a:xfrm flipV="1">
            <a:off x="5357091" y="1671782"/>
            <a:ext cx="0" cy="48029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6140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1071C-6ED3-2F05-F9D7-057187550DFB}"/>
              </a:ext>
            </a:extLst>
          </p:cNvPr>
          <p:cNvSpPr>
            <a:spLocks noGrp="1"/>
          </p:cNvSpPr>
          <p:nvPr>
            <p:ph type="title"/>
          </p:nvPr>
        </p:nvSpPr>
        <p:spPr>
          <a:xfrm>
            <a:off x="1023170" y="336137"/>
            <a:ext cx="9810604" cy="1216024"/>
          </a:xfrm>
        </p:spPr>
        <p:txBody>
          <a:bodyPr/>
          <a:lstStyle/>
          <a:p>
            <a:r>
              <a:rPr lang="en-US" dirty="0"/>
              <a:t>Storm count by Year</a:t>
            </a:r>
            <a:endParaRPr lang="en-CA" dirty="0"/>
          </a:p>
        </p:txBody>
      </p:sp>
      <p:pic>
        <p:nvPicPr>
          <p:cNvPr id="5" name="Picture 4">
            <a:extLst>
              <a:ext uri="{FF2B5EF4-FFF2-40B4-BE49-F238E27FC236}">
                <a16:creationId xmlns:a16="http://schemas.microsoft.com/office/drawing/2014/main" id="{DF48C77B-A543-9CF7-30A0-7D02DC439663}"/>
              </a:ext>
            </a:extLst>
          </p:cNvPr>
          <p:cNvPicPr>
            <a:picLocks noChangeAspect="1"/>
          </p:cNvPicPr>
          <p:nvPr/>
        </p:nvPicPr>
        <p:blipFill>
          <a:blip r:embed="rId2"/>
          <a:stretch>
            <a:fillRect/>
          </a:stretch>
        </p:blipFill>
        <p:spPr>
          <a:xfrm>
            <a:off x="124910" y="2557152"/>
            <a:ext cx="11942179" cy="4226957"/>
          </a:xfrm>
          <a:prstGeom prst="rect">
            <a:avLst/>
          </a:prstGeom>
          <a:ln w="12700">
            <a:solidFill>
              <a:schemeClr val="tx1"/>
            </a:solidFill>
          </a:ln>
        </p:spPr>
      </p:pic>
      <p:sp>
        <p:nvSpPr>
          <p:cNvPr id="6" name="TextBox 5">
            <a:extLst>
              <a:ext uri="{FF2B5EF4-FFF2-40B4-BE49-F238E27FC236}">
                <a16:creationId xmlns:a16="http://schemas.microsoft.com/office/drawing/2014/main" id="{DC3753D7-79D8-8AF3-868F-D9947B16396E}"/>
              </a:ext>
            </a:extLst>
          </p:cNvPr>
          <p:cNvSpPr txBox="1"/>
          <p:nvPr/>
        </p:nvSpPr>
        <p:spPr>
          <a:xfrm>
            <a:off x="124910" y="1552161"/>
            <a:ext cx="11942179" cy="87658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The easiest and broadest measure to try and determine hurricane trends.</a:t>
            </a:r>
          </a:p>
          <a:p>
            <a:pPr marL="285750" indent="-285750">
              <a:lnSpc>
                <a:spcPct val="150000"/>
              </a:lnSpc>
              <a:buFont typeface="Arial" panose="020B0604020202020204" pitchFamily="34" charset="0"/>
              <a:buChar char="•"/>
            </a:pPr>
            <a:r>
              <a:rPr lang="en-US" dirty="0"/>
              <a:t>Using the ‘year’ tag on each hurricane, the count of storms each year was summed and graphed from 1923-2023.</a:t>
            </a:r>
            <a:endParaRPr lang="en-CA" dirty="0"/>
          </a:p>
        </p:txBody>
      </p:sp>
      <p:cxnSp>
        <p:nvCxnSpPr>
          <p:cNvPr id="7" name="Straight Connector 6">
            <a:extLst>
              <a:ext uri="{FF2B5EF4-FFF2-40B4-BE49-F238E27FC236}">
                <a16:creationId xmlns:a16="http://schemas.microsoft.com/office/drawing/2014/main" id="{E5FEA442-AC97-420A-C266-BEF6EF8D10D8}"/>
              </a:ext>
            </a:extLst>
          </p:cNvPr>
          <p:cNvCxnSpPr/>
          <p:nvPr/>
        </p:nvCxnSpPr>
        <p:spPr>
          <a:xfrm>
            <a:off x="360218" y="1385454"/>
            <a:ext cx="11157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267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1F9F4-B592-3190-8DB8-452EFE4A13CB}"/>
              </a:ext>
            </a:extLst>
          </p:cNvPr>
          <p:cNvSpPr>
            <a:spLocks noGrp="1"/>
          </p:cNvSpPr>
          <p:nvPr>
            <p:ph type="title"/>
          </p:nvPr>
        </p:nvSpPr>
        <p:spPr>
          <a:xfrm>
            <a:off x="1050879" y="195255"/>
            <a:ext cx="9810604" cy="1216024"/>
          </a:xfrm>
        </p:spPr>
        <p:txBody>
          <a:bodyPr/>
          <a:lstStyle/>
          <a:p>
            <a:r>
              <a:rPr lang="en-US" dirty="0"/>
              <a:t>Storm count by month</a:t>
            </a:r>
            <a:endParaRPr lang="en-CA" dirty="0"/>
          </a:p>
        </p:txBody>
      </p:sp>
      <p:sp>
        <p:nvSpPr>
          <p:cNvPr id="3" name="Content Placeholder 2">
            <a:extLst>
              <a:ext uri="{FF2B5EF4-FFF2-40B4-BE49-F238E27FC236}">
                <a16:creationId xmlns:a16="http://schemas.microsoft.com/office/drawing/2014/main" id="{224DB17B-580C-32C3-6C4E-66D0EB33C57A}"/>
              </a:ext>
            </a:extLst>
          </p:cNvPr>
          <p:cNvSpPr>
            <a:spLocks noGrp="1"/>
          </p:cNvSpPr>
          <p:nvPr>
            <p:ph idx="1"/>
          </p:nvPr>
        </p:nvSpPr>
        <p:spPr>
          <a:xfrm>
            <a:off x="893861" y="1411279"/>
            <a:ext cx="3752030" cy="4837121"/>
          </a:xfrm>
        </p:spPr>
        <p:txBody>
          <a:bodyPr>
            <a:normAutofit lnSpcReduction="10000"/>
          </a:bodyPr>
          <a:lstStyle/>
          <a:p>
            <a:r>
              <a:rPr lang="en-US" dirty="0"/>
              <a:t>Hurricanes are very seasonal as the depend on a mixture of warm and cold front over the bodies of water where they are born</a:t>
            </a:r>
          </a:p>
          <a:p>
            <a:r>
              <a:rPr lang="en-US" dirty="0"/>
              <a:t>Compare the recent distribution of storm births by month relative to its historical average can indicate if the environmental requirement for hurricanes are becoming or less present at different times during the year</a:t>
            </a:r>
          </a:p>
          <a:p>
            <a:pPr lvl="1">
              <a:buFont typeface="Wingdings" panose="05000000000000000000" pitchFamily="2" charset="2"/>
              <a:buChar char="Ø"/>
            </a:pPr>
            <a:r>
              <a:rPr lang="en-US" dirty="0"/>
              <a:t>Would changing global temperatures lead to a significant shift in hurricane season?</a:t>
            </a:r>
            <a:endParaRPr lang="en-CA" dirty="0"/>
          </a:p>
        </p:txBody>
      </p:sp>
      <p:pic>
        <p:nvPicPr>
          <p:cNvPr id="5" name="Picture 4">
            <a:extLst>
              <a:ext uri="{FF2B5EF4-FFF2-40B4-BE49-F238E27FC236}">
                <a16:creationId xmlns:a16="http://schemas.microsoft.com/office/drawing/2014/main" id="{2B1A9578-7444-0785-917B-39A646823673}"/>
              </a:ext>
            </a:extLst>
          </p:cNvPr>
          <p:cNvPicPr>
            <a:picLocks noChangeAspect="1"/>
          </p:cNvPicPr>
          <p:nvPr/>
        </p:nvPicPr>
        <p:blipFill>
          <a:blip r:embed="rId2"/>
          <a:stretch>
            <a:fillRect/>
          </a:stretch>
        </p:blipFill>
        <p:spPr>
          <a:xfrm>
            <a:off x="4989116" y="1411279"/>
            <a:ext cx="6620993" cy="5051899"/>
          </a:xfrm>
          <a:prstGeom prst="rect">
            <a:avLst/>
          </a:prstGeom>
          <a:ln w="12700">
            <a:solidFill>
              <a:schemeClr val="tx1"/>
            </a:solidFill>
          </a:ln>
        </p:spPr>
      </p:pic>
      <p:cxnSp>
        <p:nvCxnSpPr>
          <p:cNvPr id="8" name="Straight Connector 7">
            <a:extLst>
              <a:ext uri="{FF2B5EF4-FFF2-40B4-BE49-F238E27FC236}">
                <a16:creationId xmlns:a16="http://schemas.microsoft.com/office/drawing/2014/main" id="{FB2D3F8F-6AB0-948F-EE7A-D779555A3536}"/>
              </a:ext>
            </a:extLst>
          </p:cNvPr>
          <p:cNvCxnSpPr/>
          <p:nvPr/>
        </p:nvCxnSpPr>
        <p:spPr>
          <a:xfrm>
            <a:off x="452582" y="1163782"/>
            <a:ext cx="11157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2893611-4CB4-E309-6435-28700D698F0A}"/>
              </a:ext>
            </a:extLst>
          </p:cNvPr>
          <p:cNvCxnSpPr>
            <a:cxnSpLocks/>
          </p:cNvCxnSpPr>
          <p:nvPr/>
        </p:nvCxnSpPr>
        <p:spPr>
          <a:xfrm flipV="1">
            <a:off x="4738257" y="1163782"/>
            <a:ext cx="0" cy="54989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529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72527-573A-C97C-0223-AE54D9117006}"/>
              </a:ext>
            </a:extLst>
          </p:cNvPr>
          <p:cNvSpPr>
            <a:spLocks noGrp="1"/>
          </p:cNvSpPr>
          <p:nvPr>
            <p:ph type="title"/>
          </p:nvPr>
        </p:nvSpPr>
        <p:spPr>
          <a:xfrm>
            <a:off x="1050878" y="609601"/>
            <a:ext cx="10836319" cy="1216024"/>
          </a:xfrm>
        </p:spPr>
        <p:txBody>
          <a:bodyPr/>
          <a:lstStyle/>
          <a:p>
            <a:r>
              <a:rPr lang="en-US" dirty="0"/>
              <a:t>Historical Max wind speed distribution</a:t>
            </a:r>
            <a:endParaRPr lang="en-CA" dirty="0"/>
          </a:p>
        </p:txBody>
      </p:sp>
      <p:sp>
        <p:nvSpPr>
          <p:cNvPr id="3" name="Content Placeholder 2">
            <a:extLst>
              <a:ext uri="{FF2B5EF4-FFF2-40B4-BE49-F238E27FC236}">
                <a16:creationId xmlns:a16="http://schemas.microsoft.com/office/drawing/2014/main" id="{DD270316-BA79-7CE2-0AA0-00DAC0DDE829}"/>
              </a:ext>
            </a:extLst>
          </p:cNvPr>
          <p:cNvSpPr>
            <a:spLocks noGrp="1"/>
          </p:cNvSpPr>
          <p:nvPr>
            <p:ph idx="1"/>
          </p:nvPr>
        </p:nvSpPr>
        <p:spPr>
          <a:xfrm>
            <a:off x="1050879" y="1825624"/>
            <a:ext cx="4232321" cy="4428753"/>
          </a:xfrm>
        </p:spPr>
        <p:txBody>
          <a:bodyPr/>
          <a:lstStyle/>
          <a:p>
            <a:r>
              <a:rPr lang="en-US" dirty="0"/>
              <a:t>A hurricane’s max wind speed be an indicator to how favorable the environment is for hurricane formation &amp; growth</a:t>
            </a:r>
          </a:p>
          <a:p>
            <a:r>
              <a:rPr lang="en-US" dirty="0"/>
              <a:t>All tracked storms’ max wind speed are binned among various speeds measured in knots</a:t>
            </a:r>
          </a:p>
          <a:p>
            <a:r>
              <a:rPr lang="en-US" dirty="0"/>
              <a:t>Useful to determine the all-time distribution of storm max wind speeds</a:t>
            </a:r>
          </a:p>
          <a:p>
            <a:pPr lvl="1">
              <a:buFont typeface="Wingdings" panose="05000000000000000000" pitchFamily="2" charset="2"/>
              <a:buChar char="Ø"/>
            </a:pPr>
            <a:r>
              <a:rPr lang="en-US" dirty="0"/>
              <a:t>What speed is the most common?</a:t>
            </a:r>
          </a:p>
          <a:p>
            <a:pPr lvl="1">
              <a:buFont typeface="Wingdings" panose="05000000000000000000" pitchFamily="2" charset="2"/>
              <a:buChar char="Ø"/>
            </a:pPr>
            <a:r>
              <a:rPr lang="en-US" dirty="0"/>
              <a:t>How does recent data match this  historical data?</a:t>
            </a:r>
          </a:p>
        </p:txBody>
      </p:sp>
      <p:pic>
        <p:nvPicPr>
          <p:cNvPr id="5" name="Picture 4">
            <a:extLst>
              <a:ext uri="{FF2B5EF4-FFF2-40B4-BE49-F238E27FC236}">
                <a16:creationId xmlns:a16="http://schemas.microsoft.com/office/drawing/2014/main" id="{6F02D0EE-1FB0-802D-674F-9CA90A14FDE9}"/>
              </a:ext>
            </a:extLst>
          </p:cNvPr>
          <p:cNvPicPr>
            <a:picLocks noChangeAspect="1"/>
          </p:cNvPicPr>
          <p:nvPr/>
        </p:nvPicPr>
        <p:blipFill>
          <a:blip r:embed="rId2"/>
          <a:stretch>
            <a:fillRect/>
          </a:stretch>
        </p:blipFill>
        <p:spPr>
          <a:xfrm>
            <a:off x="5956181" y="2186166"/>
            <a:ext cx="4619441" cy="4062233"/>
          </a:xfrm>
          <a:prstGeom prst="rect">
            <a:avLst/>
          </a:prstGeom>
          <a:ln w="12700">
            <a:solidFill>
              <a:schemeClr val="tx1"/>
            </a:solidFill>
          </a:ln>
        </p:spPr>
      </p:pic>
      <p:cxnSp>
        <p:nvCxnSpPr>
          <p:cNvPr id="6" name="Straight Connector 5">
            <a:extLst>
              <a:ext uri="{FF2B5EF4-FFF2-40B4-BE49-F238E27FC236}">
                <a16:creationId xmlns:a16="http://schemas.microsoft.com/office/drawing/2014/main" id="{C9F3F34B-9207-C3EA-BE45-C27673EF63E9}"/>
              </a:ext>
            </a:extLst>
          </p:cNvPr>
          <p:cNvCxnSpPr/>
          <p:nvPr/>
        </p:nvCxnSpPr>
        <p:spPr>
          <a:xfrm>
            <a:off x="377417" y="1788680"/>
            <a:ext cx="11157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72B0B83-BB90-DCFE-F681-A84F9DD45563}"/>
              </a:ext>
            </a:extLst>
          </p:cNvPr>
          <p:cNvCxnSpPr>
            <a:cxnSpLocks/>
          </p:cNvCxnSpPr>
          <p:nvPr/>
        </p:nvCxnSpPr>
        <p:spPr>
          <a:xfrm flipV="1">
            <a:off x="5541818" y="1788680"/>
            <a:ext cx="0" cy="47599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39843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E2042-93F1-51E2-C848-61D9C05E4BEB}"/>
              </a:ext>
            </a:extLst>
          </p:cNvPr>
          <p:cNvSpPr>
            <a:spLocks noGrp="1"/>
          </p:cNvSpPr>
          <p:nvPr>
            <p:ph type="title"/>
          </p:nvPr>
        </p:nvSpPr>
        <p:spPr>
          <a:xfrm>
            <a:off x="1115534" y="267856"/>
            <a:ext cx="9810604" cy="1216024"/>
          </a:xfrm>
        </p:spPr>
        <p:txBody>
          <a:bodyPr/>
          <a:lstStyle/>
          <a:p>
            <a:r>
              <a:rPr lang="en-US" dirty="0"/>
              <a:t>Hurricanes by max wind speed sorted by era</a:t>
            </a:r>
            <a:endParaRPr lang="en-CA" dirty="0"/>
          </a:p>
        </p:txBody>
      </p:sp>
      <p:sp>
        <p:nvSpPr>
          <p:cNvPr id="3" name="Content Placeholder 2">
            <a:extLst>
              <a:ext uri="{FF2B5EF4-FFF2-40B4-BE49-F238E27FC236}">
                <a16:creationId xmlns:a16="http://schemas.microsoft.com/office/drawing/2014/main" id="{8CB41EDF-752B-F3A3-8816-D015FD22F57C}"/>
              </a:ext>
            </a:extLst>
          </p:cNvPr>
          <p:cNvSpPr>
            <a:spLocks noGrp="1"/>
          </p:cNvSpPr>
          <p:nvPr>
            <p:ph idx="1"/>
          </p:nvPr>
        </p:nvSpPr>
        <p:spPr>
          <a:xfrm>
            <a:off x="1330517" y="1825625"/>
            <a:ext cx="3380028" cy="4630702"/>
          </a:xfrm>
        </p:spPr>
        <p:txBody>
          <a:bodyPr>
            <a:normAutofit/>
          </a:bodyPr>
          <a:lstStyle/>
          <a:p>
            <a:r>
              <a:rPr lang="en-US" dirty="0"/>
              <a:t>Storm max wind speeds sorted by speed in knots and era</a:t>
            </a:r>
          </a:p>
          <a:p>
            <a:r>
              <a:rPr lang="en-US" dirty="0"/>
              <a:t>Displays what storm is most frequent and infrequent by decade</a:t>
            </a:r>
          </a:p>
          <a:p>
            <a:r>
              <a:rPr lang="en-US" dirty="0"/>
              <a:t>See what eras are outliers among each other</a:t>
            </a:r>
          </a:p>
          <a:p>
            <a:pPr lvl="1">
              <a:buFont typeface="Wingdings" panose="05000000000000000000" pitchFamily="2" charset="2"/>
              <a:buChar char="Ø"/>
            </a:pPr>
            <a:r>
              <a:rPr lang="en-US" dirty="0"/>
              <a:t>What eras are most frequent among low, medium and high wind speeds?</a:t>
            </a:r>
            <a:endParaRPr lang="en-CA" dirty="0"/>
          </a:p>
        </p:txBody>
      </p:sp>
      <p:pic>
        <p:nvPicPr>
          <p:cNvPr id="5" name="Picture 4">
            <a:extLst>
              <a:ext uri="{FF2B5EF4-FFF2-40B4-BE49-F238E27FC236}">
                <a16:creationId xmlns:a16="http://schemas.microsoft.com/office/drawing/2014/main" id="{8A0EED09-BA7B-DF7C-B420-9B143A07311B}"/>
              </a:ext>
            </a:extLst>
          </p:cNvPr>
          <p:cNvPicPr>
            <a:picLocks noChangeAspect="1"/>
          </p:cNvPicPr>
          <p:nvPr/>
        </p:nvPicPr>
        <p:blipFill>
          <a:blip r:embed="rId2"/>
          <a:stretch>
            <a:fillRect/>
          </a:stretch>
        </p:blipFill>
        <p:spPr>
          <a:xfrm>
            <a:off x="5567774" y="1719297"/>
            <a:ext cx="5293709" cy="4737030"/>
          </a:xfrm>
          <a:prstGeom prst="rect">
            <a:avLst/>
          </a:prstGeom>
          <a:ln w="12700">
            <a:solidFill>
              <a:schemeClr val="tx1"/>
            </a:solidFill>
          </a:ln>
        </p:spPr>
      </p:pic>
      <p:cxnSp>
        <p:nvCxnSpPr>
          <p:cNvPr id="8" name="Straight Connector 7">
            <a:extLst>
              <a:ext uri="{FF2B5EF4-FFF2-40B4-BE49-F238E27FC236}">
                <a16:creationId xmlns:a16="http://schemas.microsoft.com/office/drawing/2014/main" id="{72419BCC-9230-9C57-BC65-E977218F5CDF}"/>
              </a:ext>
            </a:extLst>
          </p:cNvPr>
          <p:cNvCxnSpPr/>
          <p:nvPr/>
        </p:nvCxnSpPr>
        <p:spPr>
          <a:xfrm>
            <a:off x="517236" y="1483880"/>
            <a:ext cx="11157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7898497-543C-B39D-733A-5BD1FAEB4FE4}"/>
              </a:ext>
            </a:extLst>
          </p:cNvPr>
          <p:cNvCxnSpPr>
            <a:cxnSpLocks/>
          </p:cNvCxnSpPr>
          <p:nvPr/>
        </p:nvCxnSpPr>
        <p:spPr>
          <a:xfrm flipV="1">
            <a:off x="5107710" y="1483880"/>
            <a:ext cx="0" cy="51062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3608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B56FD-985E-7E43-A073-A52E7AE6D361}"/>
              </a:ext>
            </a:extLst>
          </p:cNvPr>
          <p:cNvSpPr>
            <a:spLocks noGrp="1"/>
          </p:cNvSpPr>
          <p:nvPr>
            <p:ph type="title"/>
          </p:nvPr>
        </p:nvSpPr>
        <p:spPr/>
        <p:txBody>
          <a:bodyPr/>
          <a:lstStyle/>
          <a:p>
            <a:r>
              <a:rPr lang="en-US" dirty="0"/>
              <a:t>Hurricane category distribution by area</a:t>
            </a:r>
            <a:endParaRPr lang="en-CA" dirty="0"/>
          </a:p>
        </p:txBody>
      </p:sp>
      <p:sp>
        <p:nvSpPr>
          <p:cNvPr id="3" name="Content Placeholder 2">
            <a:extLst>
              <a:ext uri="{FF2B5EF4-FFF2-40B4-BE49-F238E27FC236}">
                <a16:creationId xmlns:a16="http://schemas.microsoft.com/office/drawing/2014/main" id="{A1FDE4EF-B226-F303-0A51-B5A90AB3186D}"/>
              </a:ext>
            </a:extLst>
          </p:cNvPr>
          <p:cNvSpPr>
            <a:spLocks noGrp="1"/>
          </p:cNvSpPr>
          <p:nvPr>
            <p:ph idx="1"/>
          </p:nvPr>
        </p:nvSpPr>
        <p:spPr>
          <a:xfrm>
            <a:off x="1050879" y="1825624"/>
            <a:ext cx="2348103" cy="4824558"/>
          </a:xfrm>
        </p:spPr>
        <p:txBody>
          <a:bodyPr>
            <a:normAutofit fontScale="92500" lnSpcReduction="10000"/>
          </a:bodyPr>
          <a:lstStyle/>
          <a:p>
            <a:r>
              <a:rPr lang="en-US" dirty="0"/>
              <a:t>Hurricanes are typically organized into categories corresponding to how dangerous they are</a:t>
            </a:r>
          </a:p>
          <a:p>
            <a:r>
              <a:rPr lang="en-US" dirty="0"/>
              <a:t>These categories are measured by sustained wind speeds rather than max wind speed as used here but most storms are at their strongest near landfall making it an accurate measurement</a:t>
            </a:r>
            <a:endParaRPr lang="en-CA" dirty="0"/>
          </a:p>
        </p:txBody>
      </p:sp>
      <p:pic>
        <p:nvPicPr>
          <p:cNvPr id="4" name="Picture 3">
            <a:extLst>
              <a:ext uri="{FF2B5EF4-FFF2-40B4-BE49-F238E27FC236}">
                <a16:creationId xmlns:a16="http://schemas.microsoft.com/office/drawing/2014/main" id="{4FE9A4CB-06D2-7766-5AC0-E42713BCC1E4}"/>
              </a:ext>
            </a:extLst>
          </p:cNvPr>
          <p:cNvPicPr>
            <a:picLocks noChangeAspect="1"/>
          </p:cNvPicPr>
          <p:nvPr/>
        </p:nvPicPr>
        <p:blipFill>
          <a:blip r:embed="rId2"/>
          <a:stretch>
            <a:fillRect/>
          </a:stretch>
        </p:blipFill>
        <p:spPr>
          <a:xfrm>
            <a:off x="6403712" y="1977463"/>
            <a:ext cx="4028281" cy="4428753"/>
          </a:xfrm>
          <a:prstGeom prst="rect">
            <a:avLst/>
          </a:prstGeom>
          <a:ln w="12700">
            <a:solidFill>
              <a:schemeClr val="tx1"/>
            </a:solidFill>
          </a:ln>
        </p:spPr>
      </p:pic>
      <p:pic>
        <p:nvPicPr>
          <p:cNvPr id="5" name="Picture 4" descr="A screenshot of a computer&#10;&#10;Description automatically generated">
            <a:extLst>
              <a:ext uri="{FF2B5EF4-FFF2-40B4-BE49-F238E27FC236}">
                <a16:creationId xmlns:a16="http://schemas.microsoft.com/office/drawing/2014/main" id="{B014E8B4-9BB5-9667-A1DB-2C63144AC0D1}"/>
              </a:ext>
            </a:extLst>
          </p:cNvPr>
          <p:cNvPicPr>
            <a:picLocks noChangeAspect="1"/>
          </p:cNvPicPr>
          <p:nvPr/>
        </p:nvPicPr>
        <p:blipFill>
          <a:blip r:embed="rId3"/>
          <a:stretch>
            <a:fillRect/>
          </a:stretch>
        </p:blipFill>
        <p:spPr>
          <a:xfrm>
            <a:off x="3742568" y="1910285"/>
            <a:ext cx="2143125" cy="4563110"/>
          </a:xfrm>
          <a:prstGeom prst="rect">
            <a:avLst/>
          </a:prstGeom>
          <a:ln w="12700">
            <a:solidFill>
              <a:schemeClr val="tx1"/>
            </a:solidFill>
          </a:ln>
        </p:spPr>
      </p:pic>
      <p:cxnSp>
        <p:nvCxnSpPr>
          <p:cNvPr id="6" name="Straight Connector 5">
            <a:extLst>
              <a:ext uri="{FF2B5EF4-FFF2-40B4-BE49-F238E27FC236}">
                <a16:creationId xmlns:a16="http://schemas.microsoft.com/office/drawing/2014/main" id="{1CE94A48-8D54-DDE0-C495-F09C0472DFC4}"/>
              </a:ext>
            </a:extLst>
          </p:cNvPr>
          <p:cNvCxnSpPr/>
          <p:nvPr/>
        </p:nvCxnSpPr>
        <p:spPr>
          <a:xfrm>
            <a:off x="517236" y="1754909"/>
            <a:ext cx="11157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6850629-6101-DD20-C751-C46E991182E2}"/>
              </a:ext>
            </a:extLst>
          </p:cNvPr>
          <p:cNvCxnSpPr>
            <a:cxnSpLocks/>
          </p:cNvCxnSpPr>
          <p:nvPr/>
        </p:nvCxnSpPr>
        <p:spPr>
          <a:xfrm flipV="1">
            <a:off x="3509818" y="1754909"/>
            <a:ext cx="0" cy="48952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99D3EB-FBCC-5E74-702E-54C1FFA3DD52}"/>
              </a:ext>
            </a:extLst>
          </p:cNvPr>
          <p:cNvCxnSpPr>
            <a:cxnSpLocks/>
          </p:cNvCxnSpPr>
          <p:nvPr/>
        </p:nvCxnSpPr>
        <p:spPr>
          <a:xfrm flipV="1">
            <a:off x="6160657" y="1754909"/>
            <a:ext cx="0" cy="48952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845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E67F7-490C-2077-3838-387CDB300885}"/>
              </a:ext>
            </a:extLst>
          </p:cNvPr>
          <p:cNvSpPr>
            <a:spLocks noGrp="1"/>
          </p:cNvSpPr>
          <p:nvPr>
            <p:ph type="title"/>
          </p:nvPr>
        </p:nvSpPr>
        <p:spPr/>
        <p:txBody>
          <a:bodyPr/>
          <a:lstStyle/>
          <a:p>
            <a:r>
              <a:rPr lang="en-US" dirty="0"/>
              <a:t>Methodology</a:t>
            </a:r>
            <a:endParaRPr lang="en-CA" dirty="0"/>
          </a:p>
        </p:txBody>
      </p:sp>
      <p:sp>
        <p:nvSpPr>
          <p:cNvPr id="3" name="Content Placeholder 2">
            <a:extLst>
              <a:ext uri="{FF2B5EF4-FFF2-40B4-BE49-F238E27FC236}">
                <a16:creationId xmlns:a16="http://schemas.microsoft.com/office/drawing/2014/main" id="{D2A7F24A-874E-3452-4841-D9DD90325706}"/>
              </a:ext>
            </a:extLst>
          </p:cNvPr>
          <p:cNvSpPr>
            <a:spLocks noGrp="1"/>
          </p:cNvSpPr>
          <p:nvPr>
            <p:ph idx="1"/>
          </p:nvPr>
        </p:nvSpPr>
        <p:spPr>
          <a:xfrm>
            <a:off x="3401293" y="3332017"/>
            <a:ext cx="5109776" cy="2916382"/>
          </a:xfrm>
          <a:solidFill>
            <a:schemeClr val="bg2">
              <a:lumMod val="90000"/>
            </a:schemeClr>
          </a:solidFill>
          <a:ln w="12700">
            <a:solidFill>
              <a:schemeClr val="bg2">
                <a:lumMod val="50000"/>
              </a:schemeClr>
            </a:solidFill>
          </a:ln>
        </p:spPr>
        <p:txBody>
          <a:bodyPr>
            <a:noAutofit/>
          </a:bodyPr>
          <a:lstStyle/>
          <a:p>
            <a:pPr marL="0" indent="0" algn="ctr">
              <a:buNone/>
            </a:pPr>
            <a:r>
              <a:rPr lang="en-US" sz="6000" dirty="0">
                <a:hlinkClick r:id="rId2"/>
              </a:rPr>
              <a:t>STAT305 Step #2 - Google Collab Preview</a:t>
            </a:r>
            <a:endParaRPr lang="en-CA" sz="6000" dirty="0"/>
          </a:p>
        </p:txBody>
      </p:sp>
      <p:sp>
        <p:nvSpPr>
          <p:cNvPr id="4" name="TextBox 3">
            <a:extLst>
              <a:ext uri="{FF2B5EF4-FFF2-40B4-BE49-F238E27FC236}">
                <a16:creationId xmlns:a16="http://schemas.microsoft.com/office/drawing/2014/main" id="{EAEF4486-F3DF-FDB8-6653-952DDCAE298D}"/>
              </a:ext>
            </a:extLst>
          </p:cNvPr>
          <p:cNvSpPr txBox="1"/>
          <p:nvPr/>
        </p:nvSpPr>
        <p:spPr>
          <a:xfrm>
            <a:off x="1050879" y="1924977"/>
            <a:ext cx="3825921" cy="369332"/>
          </a:xfrm>
          <a:prstGeom prst="rect">
            <a:avLst/>
          </a:prstGeom>
          <a:noFill/>
        </p:spPr>
        <p:txBody>
          <a:bodyPr wrap="square" rtlCol="0">
            <a:spAutoFit/>
          </a:bodyPr>
          <a:lstStyle/>
          <a:p>
            <a:pPr marL="285750" indent="-285750">
              <a:buFont typeface="Wingdings" panose="05000000000000000000" pitchFamily="2" charset="2"/>
              <a:buChar char="Ø"/>
            </a:pPr>
            <a:r>
              <a:rPr lang="en-US" i="1" dirty="0"/>
              <a:t>How was each visualization made?</a:t>
            </a:r>
            <a:endParaRPr lang="en-CA" i="1" dirty="0"/>
          </a:p>
        </p:txBody>
      </p:sp>
      <p:cxnSp>
        <p:nvCxnSpPr>
          <p:cNvPr id="5" name="Straight Connector 4">
            <a:extLst>
              <a:ext uri="{FF2B5EF4-FFF2-40B4-BE49-F238E27FC236}">
                <a16:creationId xmlns:a16="http://schemas.microsoft.com/office/drawing/2014/main" id="{6659C982-A876-9FF9-C5AE-B7E47C2533A6}"/>
              </a:ext>
            </a:extLst>
          </p:cNvPr>
          <p:cNvCxnSpPr/>
          <p:nvPr/>
        </p:nvCxnSpPr>
        <p:spPr>
          <a:xfrm>
            <a:off x="498764" y="1671782"/>
            <a:ext cx="11157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6E8B1FE-1EF2-AAEF-089F-C4613ED92FB6}"/>
              </a:ext>
            </a:extLst>
          </p:cNvPr>
          <p:cNvCxnSpPr/>
          <p:nvPr/>
        </p:nvCxnSpPr>
        <p:spPr>
          <a:xfrm>
            <a:off x="498764" y="2590800"/>
            <a:ext cx="11157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079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253AE-1941-A062-575F-F0CD69547E60}"/>
              </a:ext>
            </a:extLst>
          </p:cNvPr>
          <p:cNvSpPr>
            <a:spLocks noGrp="1"/>
          </p:cNvSpPr>
          <p:nvPr>
            <p:ph type="title"/>
          </p:nvPr>
        </p:nvSpPr>
        <p:spPr/>
        <p:txBody>
          <a:bodyPr/>
          <a:lstStyle/>
          <a:p>
            <a:r>
              <a:rPr lang="en-US" dirty="0"/>
              <a:t>Conclusion</a:t>
            </a:r>
            <a:endParaRPr lang="en-CA" dirty="0"/>
          </a:p>
        </p:txBody>
      </p:sp>
      <p:sp>
        <p:nvSpPr>
          <p:cNvPr id="3" name="Content Placeholder 2">
            <a:extLst>
              <a:ext uri="{FF2B5EF4-FFF2-40B4-BE49-F238E27FC236}">
                <a16:creationId xmlns:a16="http://schemas.microsoft.com/office/drawing/2014/main" id="{9DCEFED0-0B87-46F6-42E7-A0E78A0BBF82}"/>
              </a:ext>
            </a:extLst>
          </p:cNvPr>
          <p:cNvSpPr>
            <a:spLocks noGrp="1"/>
          </p:cNvSpPr>
          <p:nvPr>
            <p:ph idx="1"/>
          </p:nvPr>
        </p:nvSpPr>
        <p:spPr/>
        <p:txBody>
          <a:bodyPr/>
          <a:lstStyle/>
          <a:p>
            <a:pPr marL="0" indent="0">
              <a:buNone/>
            </a:pPr>
            <a:r>
              <a:rPr lang="en-US" dirty="0"/>
              <a:t>Overall, many of the graphs do not provide decisive evident to lean hypothesizes in either direction. A majority of the visualizations are univariate counts of data that serve as a baseline to display distributions.</a:t>
            </a:r>
          </a:p>
          <a:p>
            <a:pPr marL="0" indent="0">
              <a:buNone/>
            </a:pPr>
            <a:r>
              <a:rPr lang="en-US" dirty="0"/>
              <a:t>Measures over time are also inconclusive due to the slow changing nature of large-scale meteorological event and the magnitude of old data relative to the new.</a:t>
            </a:r>
          </a:p>
          <a:p>
            <a:pPr marL="0" indent="0">
              <a:buNone/>
            </a:pPr>
            <a:r>
              <a:rPr lang="en-US" dirty="0"/>
              <a:t>Simple descriptive statistics rarely able to unveil clear trends in large systems as there are typically too many confounding variables affecting the result.</a:t>
            </a:r>
          </a:p>
          <a:p>
            <a:pPr marL="0" indent="0">
              <a:buNone/>
            </a:pPr>
            <a:endParaRPr lang="en-US" dirty="0"/>
          </a:p>
          <a:p>
            <a:pPr marL="0" indent="0">
              <a:buNone/>
            </a:pPr>
            <a:r>
              <a:rPr lang="en-US" dirty="0"/>
              <a:t>However, interesting trends that may be worth further investigating:</a:t>
            </a:r>
          </a:p>
          <a:p>
            <a:pPr>
              <a:buFont typeface="Wingdings" panose="05000000000000000000" pitchFamily="2" charset="2"/>
              <a:buChar char="Ø"/>
            </a:pPr>
            <a:r>
              <a:rPr lang="en-US" i="1" dirty="0"/>
              <a:t>“Why Category 4 &amp; 5 are as prevalent as they’ve ever been over the past 20 years?” </a:t>
            </a:r>
            <a:r>
              <a:rPr lang="en-US" dirty="0"/>
              <a:t>or</a:t>
            </a:r>
          </a:p>
          <a:p>
            <a:pPr>
              <a:buFont typeface="Wingdings" panose="05000000000000000000" pitchFamily="2" charset="2"/>
              <a:buChar char="Ø"/>
            </a:pPr>
            <a:r>
              <a:rPr lang="en-US" i="1" dirty="0"/>
              <a:t>“Why the 2 highest storm seasons, by a large margin, are within the past 20 years?”</a:t>
            </a:r>
            <a:endParaRPr lang="en-CA" i="1" dirty="0"/>
          </a:p>
        </p:txBody>
      </p:sp>
      <p:cxnSp>
        <p:nvCxnSpPr>
          <p:cNvPr id="4" name="Straight Connector 3">
            <a:extLst>
              <a:ext uri="{FF2B5EF4-FFF2-40B4-BE49-F238E27FC236}">
                <a16:creationId xmlns:a16="http://schemas.microsoft.com/office/drawing/2014/main" id="{C670B18B-75B1-65DB-91FC-75E397BC97CE}"/>
              </a:ext>
            </a:extLst>
          </p:cNvPr>
          <p:cNvCxnSpPr/>
          <p:nvPr/>
        </p:nvCxnSpPr>
        <p:spPr>
          <a:xfrm>
            <a:off x="498764" y="1671782"/>
            <a:ext cx="11157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21706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CFB164-24F9-1B4E-7E5F-E9BFFD9ECE23}"/>
              </a:ext>
            </a:extLst>
          </p:cNvPr>
          <p:cNvPicPr>
            <a:picLocks noChangeAspect="1"/>
          </p:cNvPicPr>
          <p:nvPr/>
        </p:nvPicPr>
        <p:blipFill rotWithShape="1">
          <a:blip r:embed="rId2"/>
          <a:srcRect b="6250"/>
          <a:stretch/>
        </p:blipFill>
        <p:spPr>
          <a:xfrm>
            <a:off x="20" y="10"/>
            <a:ext cx="12191979" cy="6857989"/>
          </a:xfrm>
          <a:prstGeom prst="rect">
            <a:avLst/>
          </a:prstGeom>
        </p:spPr>
      </p:pic>
      <p:sp>
        <p:nvSpPr>
          <p:cNvPr id="2" name="Title 1">
            <a:extLst>
              <a:ext uri="{FF2B5EF4-FFF2-40B4-BE49-F238E27FC236}">
                <a16:creationId xmlns:a16="http://schemas.microsoft.com/office/drawing/2014/main" id="{05F84CA9-80AB-71A2-040F-C57AEB5AC4AC}"/>
              </a:ext>
            </a:extLst>
          </p:cNvPr>
          <p:cNvSpPr>
            <a:spLocks noGrp="1"/>
          </p:cNvSpPr>
          <p:nvPr>
            <p:ph type="ctrTitle"/>
          </p:nvPr>
        </p:nvSpPr>
        <p:spPr>
          <a:xfrm>
            <a:off x="1907741" y="1154001"/>
            <a:ext cx="8376514" cy="1608748"/>
          </a:xfrm>
          <a:solidFill>
            <a:schemeClr val="accent1">
              <a:lumMod val="75000"/>
            </a:schemeClr>
          </a:solidFill>
          <a:ln w="12700">
            <a:solidFill>
              <a:schemeClr val="accent1"/>
            </a:solidFill>
          </a:ln>
        </p:spPr>
        <p:txBody>
          <a:bodyPr anchor="ctr">
            <a:normAutofit/>
          </a:bodyPr>
          <a:lstStyle/>
          <a:p>
            <a:r>
              <a:rPr lang="en-US" dirty="0">
                <a:solidFill>
                  <a:srgbClr val="FFFFFF"/>
                </a:solidFill>
              </a:rPr>
              <a:t>STAT305 – Project Step #3</a:t>
            </a:r>
            <a:endParaRPr lang="en-CA" dirty="0">
              <a:solidFill>
                <a:srgbClr val="FFFFFF"/>
              </a:solidFill>
            </a:endParaRPr>
          </a:p>
        </p:txBody>
      </p:sp>
      <p:sp>
        <p:nvSpPr>
          <p:cNvPr id="3" name="Subtitle 2">
            <a:extLst>
              <a:ext uri="{FF2B5EF4-FFF2-40B4-BE49-F238E27FC236}">
                <a16:creationId xmlns:a16="http://schemas.microsoft.com/office/drawing/2014/main" id="{5587C81A-2DDF-C379-21B0-DD5FA4BAE2DD}"/>
              </a:ext>
            </a:extLst>
          </p:cNvPr>
          <p:cNvSpPr>
            <a:spLocks noGrp="1"/>
          </p:cNvSpPr>
          <p:nvPr>
            <p:ph type="subTitle" idx="1"/>
          </p:nvPr>
        </p:nvSpPr>
        <p:spPr>
          <a:xfrm>
            <a:off x="3025251" y="3133826"/>
            <a:ext cx="6141493" cy="466702"/>
          </a:xfrm>
          <a:solidFill>
            <a:schemeClr val="accent1">
              <a:lumMod val="60000"/>
              <a:lumOff val="40000"/>
            </a:schemeClr>
          </a:solidFill>
          <a:ln w="12700">
            <a:solidFill>
              <a:schemeClr val="accent1">
                <a:lumMod val="40000"/>
                <a:lumOff val="60000"/>
              </a:schemeClr>
            </a:solidFill>
          </a:ln>
        </p:spPr>
        <p:txBody>
          <a:bodyPr anchor="ctr">
            <a:normAutofit/>
          </a:bodyPr>
          <a:lstStyle/>
          <a:p>
            <a:r>
              <a:rPr lang="en-US" dirty="0">
                <a:solidFill>
                  <a:srgbClr val="FFFFFF"/>
                </a:solidFill>
              </a:rPr>
              <a:t>Descriptive Statistics</a:t>
            </a:r>
            <a:endParaRPr lang="en-CA" dirty="0">
              <a:solidFill>
                <a:srgbClr val="FFFFFF"/>
              </a:solidFill>
            </a:endParaRPr>
          </a:p>
        </p:txBody>
      </p:sp>
      <p:sp>
        <p:nvSpPr>
          <p:cNvPr id="4" name="TextBox 3">
            <a:extLst>
              <a:ext uri="{FF2B5EF4-FFF2-40B4-BE49-F238E27FC236}">
                <a16:creationId xmlns:a16="http://schemas.microsoft.com/office/drawing/2014/main" id="{0303A596-1D88-270D-D1A2-58AE2A66DDC7}"/>
              </a:ext>
            </a:extLst>
          </p:cNvPr>
          <p:cNvSpPr txBox="1"/>
          <p:nvPr/>
        </p:nvSpPr>
        <p:spPr>
          <a:xfrm>
            <a:off x="240146" y="5958068"/>
            <a:ext cx="2244436" cy="646331"/>
          </a:xfrm>
          <a:prstGeom prst="rect">
            <a:avLst/>
          </a:prstGeom>
          <a:solidFill>
            <a:schemeClr val="tx1">
              <a:lumMod val="50000"/>
              <a:lumOff val="50000"/>
            </a:schemeClr>
          </a:solidFill>
          <a:effectLst>
            <a:softEdge rad="31750"/>
          </a:effectLst>
        </p:spPr>
        <p:txBody>
          <a:bodyPr wrap="square" rtlCol="0">
            <a:spAutoFit/>
          </a:bodyPr>
          <a:lstStyle/>
          <a:p>
            <a:r>
              <a:rPr lang="en-US" dirty="0"/>
              <a:t>Patrick Milks</a:t>
            </a:r>
          </a:p>
          <a:p>
            <a:r>
              <a:rPr lang="en-US" dirty="0"/>
              <a:t>100134354</a:t>
            </a:r>
            <a:endParaRPr lang="en-CA" dirty="0"/>
          </a:p>
        </p:txBody>
      </p:sp>
    </p:spTree>
    <p:extLst>
      <p:ext uri="{BB962C8B-B14F-4D97-AF65-F5344CB8AC3E}">
        <p14:creationId xmlns:p14="http://schemas.microsoft.com/office/powerpoint/2010/main" val="1274939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alculating the Cost of Weather and Climate Disasters | News | National  Centers for Environmental Information (NCEI)">
            <a:extLst>
              <a:ext uri="{FF2B5EF4-FFF2-40B4-BE49-F238E27FC236}">
                <a16:creationId xmlns:a16="http://schemas.microsoft.com/office/drawing/2014/main" id="{493A4F99-E4F3-843C-0BA0-96F4C8892450}"/>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a:off x="680273" y="1907540"/>
            <a:ext cx="9982200" cy="4595726"/>
          </a:xfrm>
          <a:prstGeom prst="rect">
            <a:avLst/>
          </a:prstGeom>
          <a:noFill/>
          <a:effectLst>
            <a:softEdge rad="381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49C1D1E-94DF-3438-6333-D4D1E8554096}"/>
              </a:ext>
            </a:extLst>
          </p:cNvPr>
          <p:cNvSpPr>
            <a:spLocks noGrp="1"/>
          </p:cNvSpPr>
          <p:nvPr>
            <p:ph type="title"/>
          </p:nvPr>
        </p:nvSpPr>
        <p:spPr>
          <a:xfrm>
            <a:off x="1050879" y="561475"/>
            <a:ext cx="9810604" cy="1216024"/>
          </a:xfrm>
        </p:spPr>
        <p:txBody>
          <a:bodyPr>
            <a:normAutofit/>
          </a:bodyPr>
          <a:lstStyle/>
          <a:p>
            <a:r>
              <a:rPr lang="en-US" dirty="0"/>
              <a:t>Topic:</a:t>
            </a:r>
            <a:endParaRPr lang="en-CA" dirty="0"/>
          </a:p>
        </p:txBody>
      </p:sp>
      <p:sp>
        <p:nvSpPr>
          <p:cNvPr id="4" name="Title 1">
            <a:extLst>
              <a:ext uri="{FF2B5EF4-FFF2-40B4-BE49-F238E27FC236}">
                <a16:creationId xmlns:a16="http://schemas.microsoft.com/office/drawing/2014/main" id="{A899EBD9-3306-44CF-54E4-177A81E7D61D}"/>
              </a:ext>
            </a:extLst>
          </p:cNvPr>
          <p:cNvSpPr txBox="1">
            <a:spLocks/>
          </p:cNvSpPr>
          <p:nvPr/>
        </p:nvSpPr>
        <p:spPr>
          <a:xfrm>
            <a:off x="1050879" y="3597391"/>
            <a:ext cx="9321557" cy="1216024"/>
          </a:xfrm>
          <a:prstGeom prst="rect">
            <a:avLst/>
          </a:prstGeom>
          <a:solidFill>
            <a:schemeClr val="bg2"/>
          </a:solidFill>
          <a:ln>
            <a:solidFill>
              <a:schemeClr val="bg1">
                <a:lumMod val="65000"/>
              </a:schemeClr>
            </a:solidFill>
          </a:ln>
        </p:spPr>
        <p:txBody>
          <a:bodyPr vert="horz" lIns="91440" tIns="45720" rIns="91440" bIns="45720" rtlCol="0" anchor="ctr">
            <a:noAutofit/>
          </a:bodyPr>
          <a:lst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a:lstStyle>
          <a:p>
            <a:r>
              <a:rPr lang="en-US" dirty="0"/>
              <a:t>Natural Disasters in north America &amp; their changing impact</a:t>
            </a:r>
            <a:endParaRPr lang="en-CA" dirty="0"/>
          </a:p>
        </p:txBody>
      </p:sp>
      <p:cxnSp>
        <p:nvCxnSpPr>
          <p:cNvPr id="6" name="Straight Connector 5">
            <a:extLst>
              <a:ext uri="{FF2B5EF4-FFF2-40B4-BE49-F238E27FC236}">
                <a16:creationId xmlns:a16="http://schemas.microsoft.com/office/drawing/2014/main" id="{2D79B78D-B5A9-8374-B306-D7DFF7AFF359}"/>
              </a:ext>
            </a:extLst>
          </p:cNvPr>
          <p:cNvCxnSpPr/>
          <p:nvPr/>
        </p:nvCxnSpPr>
        <p:spPr>
          <a:xfrm>
            <a:off x="481263" y="1684421"/>
            <a:ext cx="1038022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96492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AF800-6FDA-998B-F7EF-C7228D5046B3}"/>
              </a:ext>
            </a:extLst>
          </p:cNvPr>
          <p:cNvSpPr>
            <a:spLocks noGrp="1"/>
          </p:cNvSpPr>
          <p:nvPr>
            <p:ph type="title"/>
          </p:nvPr>
        </p:nvSpPr>
        <p:spPr/>
        <p:txBody>
          <a:bodyPr/>
          <a:lstStyle/>
          <a:p>
            <a:r>
              <a:rPr lang="en-US" dirty="0"/>
              <a:t>Step #3 Introduction</a:t>
            </a:r>
          </a:p>
        </p:txBody>
      </p:sp>
      <p:sp>
        <p:nvSpPr>
          <p:cNvPr id="4" name="Content Placeholder 2">
            <a:extLst>
              <a:ext uri="{FF2B5EF4-FFF2-40B4-BE49-F238E27FC236}">
                <a16:creationId xmlns:a16="http://schemas.microsoft.com/office/drawing/2014/main" id="{B8564EF7-70F3-9FB9-2080-A128836AB763}"/>
              </a:ext>
            </a:extLst>
          </p:cNvPr>
          <p:cNvSpPr>
            <a:spLocks noGrp="1"/>
          </p:cNvSpPr>
          <p:nvPr>
            <p:ph idx="1"/>
          </p:nvPr>
        </p:nvSpPr>
        <p:spPr>
          <a:xfrm>
            <a:off x="1050925" y="1825625"/>
            <a:ext cx="9810750" cy="4429125"/>
          </a:xfrm>
        </p:spPr>
        <p:txBody>
          <a:bodyPr>
            <a:normAutofit/>
          </a:bodyPr>
          <a:lstStyle/>
          <a:p>
            <a:r>
              <a:rPr lang="en-US" dirty="0"/>
              <a:t>In Step #3, used exploratory analysis like multivariate measures to better understand:</a:t>
            </a:r>
          </a:p>
          <a:p>
            <a:pPr lvl="1"/>
            <a:r>
              <a:rPr lang="en-US" dirty="0"/>
              <a:t>- Conditions for formation of hurricanes</a:t>
            </a:r>
          </a:p>
          <a:p>
            <a:pPr lvl="1"/>
            <a:r>
              <a:rPr lang="en-US" dirty="0"/>
              <a:t>- Factors leading to more devastation storms</a:t>
            </a:r>
          </a:p>
          <a:p>
            <a:pPr lvl="1"/>
            <a:r>
              <a:rPr lang="en-US" dirty="0"/>
              <a:t>- Future trends of these natural disasters</a:t>
            </a:r>
          </a:p>
          <a:p>
            <a:pPr lvl="1"/>
            <a:endParaRPr lang="en-US" dirty="0"/>
          </a:p>
          <a:p>
            <a:pPr marL="514350" indent="-285750"/>
            <a:r>
              <a:rPr lang="en-US" dirty="0"/>
              <a:t>Different statistical tools used include:</a:t>
            </a:r>
          </a:p>
          <a:p>
            <a:pPr marL="560070" lvl="1" indent="-285750"/>
            <a:r>
              <a:rPr lang="en-US" dirty="0"/>
              <a:t>- Correlation</a:t>
            </a:r>
          </a:p>
          <a:p>
            <a:pPr marL="560070" lvl="1" indent="-285750"/>
            <a:r>
              <a:rPr lang="en-US" dirty="0"/>
              <a:t>- Regression</a:t>
            </a:r>
          </a:p>
          <a:p>
            <a:pPr marL="560070" lvl="1" indent="-285750"/>
            <a:endParaRPr lang="en-US" dirty="0"/>
          </a:p>
          <a:p>
            <a:pPr marL="560070" lvl="1" indent="-285750">
              <a:buFont typeface="Arial" panose="020B0604020202020204" pitchFamily="34" charset="0"/>
              <a:buChar char="•"/>
            </a:pPr>
            <a:r>
              <a:rPr lang="en-US" dirty="0"/>
              <a:t>Visualizations here:</a:t>
            </a:r>
          </a:p>
          <a:p>
            <a:pPr marL="617220" lvl="1" indent="-342900">
              <a:buAutoNum type="arabicParenR"/>
            </a:pPr>
            <a:r>
              <a:rPr lang="en-US" dirty="0"/>
              <a:t>Oceanic temperature readings relation to annual hurricane formation</a:t>
            </a:r>
          </a:p>
          <a:p>
            <a:pPr marL="617220" lvl="1" indent="-342900">
              <a:buAutoNum type="arabicParenR"/>
            </a:pPr>
            <a:r>
              <a:rPr lang="en-US" dirty="0"/>
              <a:t>Economic damages relating to seasonal peak storms factors</a:t>
            </a:r>
          </a:p>
          <a:p>
            <a:pPr marL="617220" lvl="1" indent="-342900">
              <a:buAutoNum type="arabicParenR"/>
            </a:pPr>
            <a:endParaRPr lang="en-US" dirty="0"/>
          </a:p>
          <a:p>
            <a:pPr lvl="1"/>
            <a:endParaRPr lang="en-US" dirty="0"/>
          </a:p>
        </p:txBody>
      </p:sp>
      <p:cxnSp>
        <p:nvCxnSpPr>
          <p:cNvPr id="5" name="Straight Connector 4">
            <a:extLst>
              <a:ext uri="{FF2B5EF4-FFF2-40B4-BE49-F238E27FC236}">
                <a16:creationId xmlns:a16="http://schemas.microsoft.com/office/drawing/2014/main" id="{46A2FAD7-C957-1230-65CC-09E727FE8FF3}"/>
              </a:ext>
            </a:extLst>
          </p:cNvPr>
          <p:cNvCxnSpPr/>
          <p:nvPr/>
        </p:nvCxnSpPr>
        <p:spPr>
          <a:xfrm>
            <a:off x="493131" y="1655246"/>
            <a:ext cx="11157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16473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233E0-4767-16A5-C943-7051D335F097}"/>
              </a:ext>
            </a:extLst>
          </p:cNvPr>
          <p:cNvSpPr>
            <a:spLocks noGrp="1"/>
          </p:cNvSpPr>
          <p:nvPr>
            <p:ph type="title"/>
          </p:nvPr>
        </p:nvSpPr>
        <p:spPr>
          <a:xfrm>
            <a:off x="1050878" y="609601"/>
            <a:ext cx="10530771" cy="1216024"/>
          </a:xfrm>
        </p:spPr>
        <p:txBody>
          <a:bodyPr/>
          <a:lstStyle/>
          <a:p>
            <a:r>
              <a:rPr lang="en-US" dirty="0"/>
              <a:t>Understanding Hurricane Formation</a:t>
            </a:r>
          </a:p>
        </p:txBody>
      </p:sp>
      <p:sp>
        <p:nvSpPr>
          <p:cNvPr id="3" name="Content Placeholder 2">
            <a:extLst>
              <a:ext uri="{FF2B5EF4-FFF2-40B4-BE49-F238E27FC236}">
                <a16:creationId xmlns:a16="http://schemas.microsoft.com/office/drawing/2014/main" id="{6956C34C-32A2-4200-7A02-71BDB0F23484}"/>
              </a:ext>
            </a:extLst>
          </p:cNvPr>
          <p:cNvSpPr>
            <a:spLocks noGrp="1"/>
          </p:cNvSpPr>
          <p:nvPr>
            <p:ph idx="1"/>
          </p:nvPr>
        </p:nvSpPr>
        <p:spPr>
          <a:xfrm>
            <a:off x="1050879" y="2082296"/>
            <a:ext cx="9810604" cy="4428753"/>
          </a:xfrm>
        </p:spPr>
        <p:txBody>
          <a:bodyPr/>
          <a:lstStyle/>
          <a:p>
            <a:pPr marL="0" indent="0">
              <a:buNone/>
            </a:pPr>
            <a:r>
              <a:rPr lang="en-US" i="1" dirty="0"/>
              <a:t>“Hurricanes form over the ocean, often beginning as a tropical wave—a low pressure area that moves through the moisture-rich tropics, possibly enhancing shower and thunderstorm activity.” – NOAA</a:t>
            </a:r>
          </a:p>
          <a:p>
            <a:pPr marL="0" indent="0">
              <a:buNone/>
            </a:pPr>
            <a:endParaRPr lang="en-US" i="1" dirty="0"/>
          </a:p>
          <a:p>
            <a:pPr marL="0" indent="0">
              <a:buNone/>
            </a:pPr>
            <a:r>
              <a:rPr lang="en-US" b="1" dirty="0"/>
              <a:t>Factors for formation:</a:t>
            </a:r>
            <a:endParaRPr lang="en-US" dirty="0"/>
          </a:p>
          <a:p>
            <a:pPr marL="457200" indent="-457200">
              <a:buAutoNum type="arabicParenR"/>
            </a:pPr>
            <a:r>
              <a:rPr lang="en-US" dirty="0"/>
              <a:t>Pre-existing weather disturbance</a:t>
            </a:r>
          </a:p>
          <a:p>
            <a:pPr marL="457200" indent="-457200">
              <a:buAutoNum type="arabicParenR"/>
            </a:pPr>
            <a:r>
              <a:rPr lang="en-US" dirty="0"/>
              <a:t>Warm water (~26.5 C°) over a depth of 50m.</a:t>
            </a:r>
          </a:p>
          <a:p>
            <a:pPr marL="457200" indent="-457200">
              <a:buAutoNum type="arabicParenR"/>
            </a:pPr>
            <a:r>
              <a:rPr lang="en-US" dirty="0"/>
              <a:t>Thunderstorm activity</a:t>
            </a:r>
          </a:p>
          <a:p>
            <a:pPr marL="457200" indent="-457200">
              <a:buAutoNum type="arabicParenR"/>
            </a:pPr>
            <a:r>
              <a:rPr lang="en-US" dirty="0"/>
              <a:t>Low wind shear</a:t>
            </a:r>
          </a:p>
        </p:txBody>
      </p:sp>
      <p:cxnSp>
        <p:nvCxnSpPr>
          <p:cNvPr id="4" name="Straight Connector 3">
            <a:extLst>
              <a:ext uri="{FF2B5EF4-FFF2-40B4-BE49-F238E27FC236}">
                <a16:creationId xmlns:a16="http://schemas.microsoft.com/office/drawing/2014/main" id="{642D7A39-D328-51D0-ACEC-BD416615E36A}"/>
              </a:ext>
            </a:extLst>
          </p:cNvPr>
          <p:cNvCxnSpPr/>
          <p:nvPr/>
        </p:nvCxnSpPr>
        <p:spPr>
          <a:xfrm>
            <a:off x="424123" y="1905412"/>
            <a:ext cx="11157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71323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262FD7-5C03-227A-CE4C-234A34A91EFC}"/>
              </a:ext>
            </a:extLst>
          </p:cNvPr>
          <p:cNvSpPr>
            <a:spLocks noGrp="1"/>
          </p:cNvSpPr>
          <p:nvPr>
            <p:ph type="body" idx="1"/>
          </p:nvPr>
        </p:nvSpPr>
        <p:spPr>
          <a:xfrm>
            <a:off x="650051" y="667432"/>
            <a:ext cx="5037009" cy="823912"/>
          </a:xfrm>
        </p:spPr>
        <p:txBody>
          <a:bodyPr>
            <a:normAutofit/>
          </a:bodyPr>
          <a:lstStyle/>
          <a:p>
            <a:pPr algn="ctr"/>
            <a:r>
              <a:rPr lang="en-US" sz="1100" b="0" dirty="0"/>
              <a:t>Historical Atlantic storm formation location and path in the months of July &amp; August according to the </a:t>
            </a:r>
            <a:r>
              <a:rPr lang="en-US" sz="1100" b="0" dirty="0" err="1"/>
              <a:t>Noaa</a:t>
            </a:r>
            <a:endParaRPr lang="en-US" sz="1100" b="0" dirty="0"/>
          </a:p>
        </p:txBody>
      </p:sp>
      <p:pic>
        <p:nvPicPr>
          <p:cNvPr id="30" name="Content Placeholder 29">
            <a:extLst>
              <a:ext uri="{FF2B5EF4-FFF2-40B4-BE49-F238E27FC236}">
                <a16:creationId xmlns:a16="http://schemas.microsoft.com/office/drawing/2014/main" id="{F1516009-3AE1-BA49-8AEA-3109D449E5B6}"/>
              </a:ext>
            </a:extLst>
          </p:cNvPr>
          <p:cNvPicPr>
            <a:picLocks noGrp="1" noChangeAspect="1"/>
          </p:cNvPicPr>
          <p:nvPr>
            <p:ph sz="half" idx="2"/>
          </p:nvPr>
        </p:nvPicPr>
        <p:blipFill>
          <a:blip r:embed="rId2"/>
          <a:stretch>
            <a:fillRect/>
          </a:stretch>
        </p:blipFill>
        <p:spPr>
          <a:xfrm>
            <a:off x="856440" y="1572444"/>
            <a:ext cx="4830620" cy="2419138"/>
          </a:xfrm>
          <a:ln>
            <a:solidFill>
              <a:schemeClr val="tx1"/>
            </a:solidFill>
          </a:ln>
        </p:spPr>
      </p:pic>
      <p:sp>
        <p:nvSpPr>
          <p:cNvPr id="6" name="Title 5">
            <a:extLst>
              <a:ext uri="{FF2B5EF4-FFF2-40B4-BE49-F238E27FC236}">
                <a16:creationId xmlns:a16="http://schemas.microsoft.com/office/drawing/2014/main" id="{6B732AE4-8761-C40A-F500-71819ACEE0FA}"/>
              </a:ext>
            </a:extLst>
          </p:cNvPr>
          <p:cNvSpPr>
            <a:spLocks noGrp="1"/>
          </p:cNvSpPr>
          <p:nvPr>
            <p:ph type="title"/>
          </p:nvPr>
        </p:nvSpPr>
        <p:spPr>
          <a:xfrm>
            <a:off x="1050879" y="-227796"/>
            <a:ext cx="9810604" cy="1216024"/>
          </a:xfrm>
        </p:spPr>
        <p:txBody>
          <a:bodyPr/>
          <a:lstStyle/>
          <a:p>
            <a:r>
              <a:rPr lang="en-US" dirty="0"/>
              <a:t>Historical Atlantic Storm paths</a:t>
            </a:r>
          </a:p>
        </p:txBody>
      </p:sp>
      <p:grpSp>
        <p:nvGrpSpPr>
          <p:cNvPr id="36" name="Group 35">
            <a:extLst>
              <a:ext uri="{FF2B5EF4-FFF2-40B4-BE49-F238E27FC236}">
                <a16:creationId xmlns:a16="http://schemas.microsoft.com/office/drawing/2014/main" id="{5E989DD4-2BE4-6B2E-F99F-8E164B8597B4}"/>
              </a:ext>
            </a:extLst>
          </p:cNvPr>
          <p:cNvGrpSpPr/>
          <p:nvPr/>
        </p:nvGrpSpPr>
        <p:grpSpPr>
          <a:xfrm>
            <a:off x="6485692" y="2245282"/>
            <a:ext cx="4198472" cy="3492600"/>
            <a:chOff x="6210647" y="2784653"/>
            <a:chExt cx="4198472" cy="3492600"/>
          </a:xfrm>
        </p:grpSpPr>
        <p:pic>
          <p:nvPicPr>
            <p:cNvPr id="8" name="Picture 7">
              <a:extLst>
                <a:ext uri="{FF2B5EF4-FFF2-40B4-BE49-F238E27FC236}">
                  <a16:creationId xmlns:a16="http://schemas.microsoft.com/office/drawing/2014/main" id="{0EECEA14-E389-151E-8F80-F8E46DCC04AE}"/>
                </a:ext>
              </a:extLst>
            </p:cNvPr>
            <p:cNvPicPr>
              <a:picLocks noChangeAspect="1"/>
            </p:cNvPicPr>
            <p:nvPr/>
          </p:nvPicPr>
          <p:blipFill>
            <a:blip r:embed="rId3"/>
            <a:stretch>
              <a:fillRect/>
            </a:stretch>
          </p:blipFill>
          <p:spPr>
            <a:xfrm>
              <a:off x="6210647" y="2784653"/>
              <a:ext cx="4198472" cy="3492600"/>
            </a:xfrm>
            <a:prstGeom prst="rect">
              <a:avLst/>
            </a:prstGeom>
            <a:ln w="19050">
              <a:solidFill>
                <a:schemeClr val="tx1"/>
              </a:solidFill>
            </a:ln>
          </p:spPr>
        </p:pic>
        <p:sp>
          <p:nvSpPr>
            <p:cNvPr id="9" name="TextBox 8">
              <a:extLst>
                <a:ext uri="{FF2B5EF4-FFF2-40B4-BE49-F238E27FC236}">
                  <a16:creationId xmlns:a16="http://schemas.microsoft.com/office/drawing/2014/main" id="{081B9CE8-3099-41C5-16CF-1311E296E80B}"/>
                </a:ext>
              </a:extLst>
            </p:cNvPr>
            <p:cNvSpPr txBox="1"/>
            <p:nvPr/>
          </p:nvSpPr>
          <p:spPr>
            <a:xfrm>
              <a:off x="8686800" y="3520440"/>
              <a:ext cx="1513840" cy="261610"/>
            </a:xfrm>
            <a:prstGeom prst="rect">
              <a:avLst/>
            </a:prstGeom>
            <a:solidFill>
              <a:schemeClr val="bg2">
                <a:lumMod val="75000"/>
              </a:schemeClr>
            </a:solidFill>
            <a:ln>
              <a:solidFill>
                <a:schemeClr val="tx1"/>
              </a:solidFill>
            </a:ln>
          </p:spPr>
          <p:txBody>
            <a:bodyPr wrap="square" rtlCol="0">
              <a:spAutoFit/>
            </a:bodyPr>
            <a:lstStyle/>
            <a:p>
              <a:r>
                <a:rPr lang="en-US" sz="1100" dirty="0"/>
                <a:t>West of South Carolina</a:t>
              </a:r>
            </a:p>
          </p:txBody>
        </p:sp>
        <p:cxnSp>
          <p:nvCxnSpPr>
            <p:cNvPr id="11" name="Straight Connector 10">
              <a:extLst>
                <a:ext uri="{FF2B5EF4-FFF2-40B4-BE49-F238E27FC236}">
                  <a16:creationId xmlns:a16="http://schemas.microsoft.com/office/drawing/2014/main" id="{86F7D8C0-E274-98E2-37F0-7B1BE17C2A85}"/>
                </a:ext>
              </a:extLst>
            </p:cNvPr>
            <p:cNvCxnSpPr>
              <a:cxnSpLocks/>
              <a:endCxn id="9" idx="1"/>
            </p:cNvCxnSpPr>
            <p:nvPr/>
          </p:nvCxnSpPr>
          <p:spPr>
            <a:xfrm flipV="1">
              <a:off x="8371840" y="3651245"/>
              <a:ext cx="314960" cy="130805"/>
            </a:xfrm>
            <a:prstGeom prst="line">
              <a:avLst/>
            </a:prstGeom>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942FDAC9-4267-1C88-B8BE-4C27B364A2CD}"/>
                </a:ext>
              </a:extLst>
            </p:cNvPr>
            <p:cNvSpPr txBox="1"/>
            <p:nvPr/>
          </p:nvSpPr>
          <p:spPr>
            <a:xfrm>
              <a:off x="8686800" y="4225747"/>
              <a:ext cx="1513840" cy="261610"/>
            </a:xfrm>
            <a:prstGeom prst="rect">
              <a:avLst/>
            </a:prstGeom>
            <a:solidFill>
              <a:schemeClr val="bg2">
                <a:lumMod val="75000"/>
              </a:schemeClr>
            </a:solidFill>
            <a:ln>
              <a:solidFill>
                <a:schemeClr val="tx1"/>
              </a:solidFill>
            </a:ln>
          </p:spPr>
          <p:txBody>
            <a:bodyPr wrap="square" rtlCol="0">
              <a:spAutoFit/>
            </a:bodyPr>
            <a:lstStyle/>
            <a:p>
              <a:r>
                <a:rPr lang="en-US" sz="1100" dirty="0"/>
                <a:t>West of Miami</a:t>
              </a:r>
            </a:p>
          </p:txBody>
        </p:sp>
        <p:cxnSp>
          <p:nvCxnSpPr>
            <p:cNvPr id="15" name="Straight Connector 14">
              <a:extLst>
                <a:ext uri="{FF2B5EF4-FFF2-40B4-BE49-F238E27FC236}">
                  <a16:creationId xmlns:a16="http://schemas.microsoft.com/office/drawing/2014/main" id="{BB5814F0-E931-EFCA-1AAC-F29DAAF947AA}"/>
                </a:ext>
              </a:extLst>
            </p:cNvPr>
            <p:cNvCxnSpPr>
              <a:cxnSpLocks/>
              <a:endCxn id="14" idx="1"/>
            </p:cNvCxnSpPr>
            <p:nvPr/>
          </p:nvCxnSpPr>
          <p:spPr>
            <a:xfrm flipV="1">
              <a:off x="8371840" y="4356552"/>
              <a:ext cx="314960" cy="130805"/>
            </a:xfrm>
            <a:prstGeom prst="line">
              <a:avLst/>
            </a:prstGeom>
            <a:ln/>
          </p:spPr>
          <p:style>
            <a:lnRef idx="1">
              <a:schemeClr val="accent2"/>
            </a:lnRef>
            <a:fillRef idx="0">
              <a:schemeClr val="accent2"/>
            </a:fillRef>
            <a:effectRef idx="0">
              <a:schemeClr val="accent2"/>
            </a:effectRef>
            <a:fontRef idx="minor">
              <a:schemeClr val="tx1"/>
            </a:fontRef>
          </p:style>
        </p:cxnSp>
        <p:sp>
          <p:nvSpPr>
            <p:cNvPr id="16" name="TextBox 15">
              <a:extLst>
                <a:ext uri="{FF2B5EF4-FFF2-40B4-BE49-F238E27FC236}">
                  <a16:creationId xmlns:a16="http://schemas.microsoft.com/office/drawing/2014/main" id="{0B785234-C222-AD85-DF6D-8F4738A48410}"/>
                </a:ext>
              </a:extLst>
            </p:cNvPr>
            <p:cNvSpPr txBox="1"/>
            <p:nvPr/>
          </p:nvSpPr>
          <p:spPr>
            <a:xfrm>
              <a:off x="8549640" y="5859567"/>
              <a:ext cx="1513840" cy="261610"/>
            </a:xfrm>
            <a:prstGeom prst="rect">
              <a:avLst/>
            </a:prstGeom>
            <a:solidFill>
              <a:schemeClr val="bg2">
                <a:lumMod val="75000"/>
              </a:schemeClr>
            </a:solidFill>
            <a:ln>
              <a:solidFill>
                <a:schemeClr val="tx1"/>
              </a:solidFill>
            </a:ln>
          </p:spPr>
          <p:txBody>
            <a:bodyPr wrap="square" rtlCol="0">
              <a:spAutoFit/>
            </a:bodyPr>
            <a:lstStyle/>
            <a:p>
              <a:r>
                <a:rPr lang="en-US" sz="1100" dirty="0"/>
                <a:t>Dominican Republic</a:t>
              </a:r>
            </a:p>
          </p:txBody>
        </p:sp>
        <p:cxnSp>
          <p:nvCxnSpPr>
            <p:cNvPr id="17" name="Straight Connector 16">
              <a:extLst>
                <a:ext uri="{FF2B5EF4-FFF2-40B4-BE49-F238E27FC236}">
                  <a16:creationId xmlns:a16="http://schemas.microsoft.com/office/drawing/2014/main" id="{237C6B1E-31EF-EF60-8E47-54DA36521199}"/>
                </a:ext>
              </a:extLst>
            </p:cNvPr>
            <p:cNvCxnSpPr>
              <a:cxnSpLocks/>
            </p:cNvCxnSpPr>
            <p:nvPr/>
          </p:nvCxnSpPr>
          <p:spPr>
            <a:xfrm>
              <a:off x="8234680" y="5864850"/>
              <a:ext cx="314960" cy="125522"/>
            </a:xfrm>
            <a:prstGeom prst="line">
              <a:avLst/>
            </a:prstGeom>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6C126FB4-4216-3627-98B9-1A043A595436}"/>
                </a:ext>
              </a:extLst>
            </p:cNvPr>
            <p:cNvSpPr txBox="1"/>
            <p:nvPr/>
          </p:nvSpPr>
          <p:spPr>
            <a:xfrm>
              <a:off x="6296165" y="4648642"/>
              <a:ext cx="670708" cy="430887"/>
            </a:xfrm>
            <a:prstGeom prst="rect">
              <a:avLst/>
            </a:prstGeom>
            <a:solidFill>
              <a:schemeClr val="bg2">
                <a:lumMod val="75000"/>
              </a:schemeClr>
            </a:solidFill>
            <a:ln>
              <a:solidFill>
                <a:schemeClr val="tx1"/>
              </a:solidFill>
            </a:ln>
          </p:spPr>
          <p:txBody>
            <a:bodyPr wrap="square" rtlCol="0">
              <a:spAutoFit/>
            </a:bodyPr>
            <a:lstStyle/>
            <a:p>
              <a:r>
                <a:rPr lang="en-US" sz="1100" dirty="0"/>
                <a:t>Gulf of Mexico</a:t>
              </a:r>
            </a:p>
          </p:txBody>
        </p:sp>
        <p:cxnSp>
          <p:nvCxnSpPr>
            <p:cNvPr id="20" name="Straight Connector 19">
              <a:extLst>
                <a:ext uri="{FF2B5EF4-FFF2-40B4-BE49-F238E27FC236}">
                  <a16:creationId xmlns:a16="http://schemas.microsoft.com/office/drawing/2014/main" id="{F93E8870-9F9F-1E84-03D5-155E00D9AF9A}"/>
                </a:ext>
              </a:extLst>
            </p:cNvPr>
            <p:cNvCxnSpPr>
              <a:cxnSpLocks/>
              <a:endCxn id="19" idx="3"/>
            </p:cNvCxnSpPr>
            <p:nvPr/>
          </p:nvCxnSpPr>
          <p:spPr>
            <a:xfrm flipH="1">
              <a:off x="6966873" y="4648642"/>
              <a:ext cx="134967" cy="215444"/>
            </a:xfrm>
            <a:prstGeom prst="line">
              <a:avLst/>
            </a:prstGeom>
            <a:ln/>
          </p:spPr>
          <p:style>
            <a:lnRef idx="1">
              <a:schemeClr val="accent2"/>
            </a:lnRef>
            <a:fillRef idx="0">
              <a:schemeClr val="accent2"/>
            </a:fillRef>
            <a:effectRef idx="0">
              <a:schemeClr val="accent2"/>
            </a:effectRef>
            <a:fontRef idx="minor">
              <a:schemeClr val="tx1"/>
            </a:fontRef>
          </p:style>
        </p:cxnSp>
        <p:sp>
          <p:nvSpPr>
            <p:cNvPr id="25" name="TextBox 24">
              <a:extLst>
                <a:ext uri="{FF2B5EF4-FFF2-40B4-BE49-F238E27FC236}">
                  <a16:creationId xmlns:a16="http://schemas.microsoft.com/office/drawing/2014/main" id="{10F26C31-5676-D55B-89AB-3465C8BFC019}"/>
                </a:ext>
              </a:extLst>
            </p:cNvPr>
            <p:cNvSpPr txBox="1"/>
            <p:nvPr/>
          </p:nvSpPr>
          <p:spPr>
            <a:xfrm>
              <a:off x="6451700" y="5737864"/>
              <a:ext cx="1096833" cy="261610"/>
            </a:xfrm>
            <a:prstGeom prst="rect">
              <a:avLst/>
            </a:prstGeom>
            <a:solidFill>
              <a:schemeClr val="bg2">
                <a:lumMod val="75000"/>
              </a:schemeClr>
            </a:solidFill>
            <a:ln>
              <a:solidFill>
                <a:schemeClr val="tx1"/>
              </a:solidFill>
            </a:ln>
          </p:spPr>
          <p:txBody>
            <a:bodyPr wrap="square" rtlCol="0">
              <a:spAutoFit/>
            </a:bodyPr>
            <a:lstStyle/>
            <a:p>
              <a:r>
                <a:rPr lang="en-US" sz="1100" dirty="0"/>
                <a:t>Southeast Cuba</a:t>
              </a:r>
            </a:p>
          </p:txBody>
        </p:sp>
        <p:cxnSp>
          <p:nvCxnSpPr>
            <p:cNvPr id="26" name="Straight Connector 25">
              <a:extLst>
                <a:ext uri="{FF2B5EF4-FFF2-40B4-BE49-F238E27FC236}">
                  <a16:creationId xmlns:a16="http://schemas.microsoft.com/office/drawing/2014/main" id="{13C7CD11-C0C5-DC23-CC37-A567979D6083}"/>
                </a:ext>
              </a:extLst>
            </p:cNvPr>
            <p:cNvCxnSpPr>
              <a:cxnSpLocks/>
              <a:endCxn id="25" idx="0"/>
            </p:cNvCxnSpPr>
            <p:nvPr/>
          </p:nvCxnSpPr>
          <p:spPr>
            <a:xfrm flipH="1">
              <a:off x="7000117" y="5596173"/>
              <a:ext cx="477643" cy="141691"/>
            </a:xfrm>
            <a:prstGeom prst="line">
              <a:avLst/>
            </a:prstGeom>
            <a:ln/>
          </p:spPr>
          <p:style>
            <a:lnRef idx="1">
              <a:schemeClr val="accent2"/>
            </a:lnRef>
            <a:fillRef idx="0">
              <a:schemeClr val="accent2"/>
            </a:fillRef>
            <a:effectRef idx="0">
              <a:schemeClr val="accent2"/>
            </a:effectRef>
            <a:fontRef idx="minor">
              <a:schemeClr val="tx1"/>
            </a:fontRef>
          </p:style>
        </p:cxnSp>
      </p:grpSp>
      <p:pic>
        <p:nvPicPr>
          <p:cNvPr id="32" name="Picture 31">
            <a:extLst>
              <a:ext uri="{FF2B5EF4-FFF2-40B4-BE49-F238E27FC236}">
                <a16:creationId xmlns:a16="http://schemas.microsoft.com/office/drawing/2014/main" id="{A817BE3D-D581-F26E-9512-00AE2C55262B}"/>
              </a:ext>
            </a:extLst>
          </p:cNvPr>
          <p:cNvPicPr>
            <a:picLocks noChangeAspect="1"/>
          </p:cNvPicPr>
          <p:nvPr/>
        </p:nvPicPr>
        <p:blipFill>
          <a:blip r:embed="rId4"/>
          <a:stretch>
            <a:fillRect/>
          </a:stretch>
        </p:blipFill>
        <p:spPr>
          <a:xfrm>
            <a:off x="850426" y="4076783"/>
            <a:ext cx="4855884" cy="2466976"/>
          </a:xfrm>
          <a:prstGeom prst="rect">
            <a:avLst/>
          </a:prstGeom>
          <a:ln>
            <a:solidFill>
              <a:schemeClr val="tx1"/>
            </a:solidFill>
          </a:ln>
        </p:spPr>
      </p:pic>
      <p:sp>
        <p:nvSpPr>
          <p:cNvPr id="35" name="Text Placeholder 1">
            <a:extLst>
              <a:ext uri="{FF2B5EF4-FFF2-40B4-BE49-F238E27FC236}">
                <a16:creationId xmlns:a16="http://schemas.microsoft.com/office/drawing/2014/main" id="{4A6D6A3E-7CE8-29F0-ADC4-DFF2AC334954}"/>
              </a:ext>
            </a:extLst>
          </p:cNvPr>
          <p:cNvSpPr>
            <a:spLocks noGrp="1"/>
          </p:cNvSpPr>
          <p:nvPr>
            <p:ph type="body" sz="quarter" idx="3"/>
          </p:nvPr>
        </p:nvSpPr>
        <p:spPr>
          <a:xfrm>
            <a:off x="6413815" y="790789"/>
            <a:ext cx="4270349" cy="692947"/>
          </a:xfrm>
        </p:spPr>
        <p:txBody>
          <a:bodyPr>
            <a:normAutofit/>
          </a:bodyPr>
          <a:lstStyle/>
          <a:p>
            <a:pPr algn="ctr"/>
            <a:r>
              <a:rPr lang="en-US" sz="1100" b="0" dirty="0"/>
              <a:t>Five chosen </a:t>
            </a:r>
            <a:r>
              <a:rPr lang="en-US" sz="1100" b="0" dirty="0" err="1"/>
              <a:t>Noaa</a:t>
            </a:r>
            <a:r>
              <a:rPr lang="en-US" sz="1100" b="0" dirty="0"/>
              <a:t> gulf of Mexico and U.S. Coast oceanic temperature reading locations</a:t>
            </a:r>
          </a:p>
        </p:txBody>
      </p:sp>
      <p:cxnSp>
        <p:nvCxnSpPr>
          <p:cNvPr id="37" name="Straight Connector 36">
            <a:extLst>
              <a:ext uri="{FF2B5EF4-FFF2-40B4-BE49-F238E27FC236}">
                <a16:creationId xmlns:a16="http://schemas.microsoft.com/office/drawing/2014/main" id="{518FAF57-A1FA-AB8D-A694-1E9F5A7D1CBC}"/>
              </a:ext>
            </a:extLst>
          </p:cNvPr>
          <p:cNvCxnSpPr/>
          <p:nvPr/>
        </p:nvCxnSpPr>
        <p:spPr>
          <a:xfrm>
            <a:off x="260222" y="1491344"/>
            <a:ext cx="11157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FE67777-F884-9A6D-D435-A5BB24628FDB}"/>
              </a:ext>
            </a:extLst>
          </p:cNvPr>
          <p:cNvCxnSpPr>
            <a:cxnSpLocks/>
          </p:cNvCxnSpPr>
          <p:nvPr/>
        </p:nvCxnSpPr>
        <p:spPr>
          <a:xfrm flipV="1">
            <a:off x="6096000" y="790789"/>
            <a:ext cx="0" cy="58774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00286C3-A238-5133-77FC-5D56F1A57FC7}"/>
              </a:ext>
            </a:extLst>
          </p:cNvPr>
          <p:cNvCxnSpPr/>
          <p:nvPr/>
        </p:nvCxnSpPr>
        <p:spPr>
          <a:xfrm>
            <a:off x="268848" y="786886"/>
            <a:ext cx="11157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43472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02998C-2DC1-632F-A51A-D4E1C9E14CA6}"/>
              </a:ext>
            </a:extLst>
          </p:cNvPr>
          <p:cNvSpPr>
            <a:spLocks noGrp="1"/>
          </p:cNvSpPr>
          <p:nvPr>
            <p:ph type="body" idx="1"/>
          </p:nvPr>
        </p:nvSpPr>
        <p:spPr>
          <a:xfrm>
            <a:off x="534840" y="1835218"/>
            <a:ext cx="4639542" cy="4642583"/>
          </a:xfrm>
        </p:spPr>
        <p:txBody>
          <a:bodyPr>
            <a:normAutofit fontScale="77500" lnSpcReduction="20000"/>
          </a:bodyPr>
          <a:lstStyle/>
          <a:p>
            <a:pPr marL="342900" indent="-342900">
              <a:buFont typeface="Arial" panose="020B0604020202020204" pitchFamily="34" charset="0"/>
              <a:buChar char="•"/>
            </a:pPr>
            <a:r>
              <a:rPr lang="en-US" b="0" i="1" cap="none" spc="50" dirty="0">
                <a:solidFill>
                  <a:srgbClr val="000000">
                    <a:lumMod val="85000"/>
                    <a:lumOff val="15000"/>
                  </a:srgbClr>
                </a:solidFill>
                <a:latin typeface="Bembo"/>
              </a:rPr>
              <a:t>The shaded area indicates temperatures where hurricanes are most likely to start forming.</a:t>
            </a:r>
          </a:p>
          <a:p>
            <a:pPr marL="342900" indent="-342900">
              <a:buFont typeface="Arial" panose="020B0604020202020204" pitchFamily="34" charset="0"/>
              <a:buChar char="•"/>
            </a:pPr>
            <a:r>
              <a:rPr lang="en-US" b="0" i="1" cap="none" spc="50" dirty="0">
                <a:solidFill>
                  <a:srgbClr val="000000">
                    <a:lumMod val="85000"/>
                    <a:lumOff val="15000"/>
                  </a:srgbClr>
                </a:solidFill>
                <a:latin typeface="Bembo"/>
              </a:rPr>
              <a:t>Each year’s hurricane count was associated with that year’s measured temperature per location</a:t>
            </a:r>
          </a:p>
          <a:p>
            <a:pPr marL="342900" indent="-342900">
              <a:buFont typeface="Arial" panose="020B0604020202020204" pitchFamily="34" charset="0"/>
              <a:buChar char="•"/>
            </a:pPr>
            <a:r>
              <a:rPr lang="en-US" b="0" i="1" cap="none" spc="50" dirty="0">
                <a:solidFill>
                  <a:srgbClr val="000000">
                    <a:lumMod val="85000"/>
                    <a:lumOff val="15000"/>
                  </a:srgbClr>
                </a:solidFill>
                <a:latin typeface="Bembo"/>
              </a:rPr>
              <a:t>No statistically significant regression, however interesting to note ‘East South Carolina’ measures had the strongest negative correlation</a:t>
            </a:r>
          </a:p>
          <a:p>
            <a:pPr marL="342900" indent="-342900">
              <a:buFont typeface="Arial" panose="020B0604020202020204" pitchFamily="34" charset="0"/>
              <a:buChar char="•"/>
            </a:pPr>
            <a:r>
              <a:rPr lang="en-US" b="0" i="1" cap="none" spc="50" dirty="0">
                <a:solidFill>
                  <a:srgbClr val="000000">
                    <a:lumMod val="85000"/>
                    <a:lumOff val="15000"/>
                  </a:srgbClr>
                </a:solidFill>
                <a:latin typeface="Bembo"/>
                <a:cs typeface="Arial" panose="020B0604020202020204" pitchFamily="34" charset="0"/>
              </a:rPr>
              <a:t>Correlations became positive once the 26 C° mark was crossed</a:t>
            </a:r>
            <a:endParaRPr lang="en-US" b="0" dirty="0">
              <a:cs typeface="Arial" panose="020B0604020202020204" pitchFamily="34" charset="0"/>
            </a:endParaRPr>
          </a:p>
          <a:p>
            <a:endParaRPr lang="en-US" b="0" dirty="0">
              <a:cs typeface="Arial" panose="020B0604020202020204" pitchFamily="34" charset="0"/>
            </a:endParaRPr>
          </a:p>
          <a:p>
            <a:r>
              <a:rPr lang="en-US" b="0" dirty="0">
                <a:cs typeface="Arial" panose="020B0604020202020204" pitchFamily="34" charset="0"/>
              </a:rPr>
              <a:t>Regressions:</a:t>
            </a:r>
          </a:p>
          <a:p>
            <a:r>
              <a:rPr lang="en-US" sz="1400" b="0" dirty="0">
                <a:solidFill>
                  <a:srgbClr val="0070C0"/>
                </a:solidFill>
                <a:latin typeface="Arial" panose="020B0604020202020204" pitchFamily="34" charset="0"/>
                <a:cs typeface="Arial" panose="020B0604020202020204" pitchFamily="34" charset="0"/>
              </a:rPr>
              <a:t>('DR’, 0.27648286447793424)</a:t>
            </a:r>
          </a:p>
          <a:p>
            <a:r>
              <a:rPr lang="en-US" sz="1400" b="0" dirty="0">
                <a:solidFill>
                  <a:srgbClr val="FFC000"/>
                </a:solidFill>
                <a:latin typeface="Arial" panose="020B0604020202020204" pitchFamily="34" charset="0"/>
                <a:cs typeface="Arial" panose="020B0604020202020204" pitchFamily="34" charset="0"/>
              </a:rPr>
              <a:t>('SE CUBA', 0.28699652583287316)</a:t>
            </a:r>
          </a:p>
          <a:p>
            <a:r>
              <a:rPr lang="en-US" sz="1400" b="0" dirty="0">
                <a:solidFill>
                  <a:srgbClr val="00B050"/>
                </a:solidFill>
                <a:latin typeface="Arial" panose="020B0604020202020204" pitchFamily="34" charset="0"/>
                <a:cs typeface="Arial" panose="020B0604020202020204" pitchFamily="34" charset="0"/>
              </a:rPr>
              <a:t>('GULF', 0.2727980788565393)</a:t>
            </a:r>
          </a:p>
          <a:p>
            <a:r>
              <a:rPr lang="en-US" sz="1400" b="0" dirty="0">
                <a:solidFill>
                  <a:srgbClr val="FF0000"/>
                </a:solidFill>
                <a:latin typeface="Arial" panose="020B0604020202020204" pitchFamily="34" charset="0"/>
                <a:cs typeface="Arial" panose="020B0604020202020204" pitchFamily="34" charset="0"/>
              </a:rPr>
              <a:t>('E MIAMI', 0.23418100519895257)</a:t>
            </a:r>
          </a:p>
          <a:p>
            <a:r>
              <a:rPr lang="en-US" sz="1400" b="0" dirty="0">
                <a:solidFill>
                  <a:srgbClr val="7030A0"/>
                </a:solidFill>
                <a:latin typeface="Arial" panose="020B0604020202020204" pitchFamily="34" charset="0"/>
                <a:cs typeface="Arial" panose="020B0604020202020204" pitchFamily="34" charset="0"/>
              </a:rPr>
              <a:t>('E SC’, -0.48822848105381217)</a:t>
            </a:r>
          </a:p>
        </p:txBody>
      </p:sp>
      <p:pic>
        <p:nvPicPr>
          <p:cNvPr id="8" name="Content Placeholder 7" descr="A graph showing the weather&#10;&#10;Description automatically generated with medium confidence">
            <a:extLst>
              <a:ext uri="{FF2B5EF4-FFF2-40B4-BE49-F238E27FC236}">
                <a16:creationId xmlns:a16="http://schemas.microsoft.com/office/drawing/2014/main" id="{C978F624-36EA-35ED-98BB-E7892C2A4FC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619381" y="1963554"/>
            <a:ext cx="6293906" cy="4720428"/>
          </a:xfrm>
          <a:ln>
            <a:solidFill>
              <a:schemeClr val="tx1"/>
            </a:solidFill>
          </a:ln>
        </p:spPr>
      </p:pic>
      <p:sp>
        <p:nvSpPr>
          <p:cNvPr id="6" name="Title 5">
            <a:extLst>
              <a:ext uri="{FF2B5EF4-FFF2-40B4-BE49-F238E27FC236}">
                <a16:creationId xmlns:a16="http://schemas.microsoft.com/office/drawing/2014/main" id="{E4F6088A-EB59-C64F-FAA4-130FD49D8617}"/>
              </a:ext>
            </a:extLst>
          </p:cNvPr>
          <p:cNvSpPr>
            <a:spLocks noGrp="1"/>
          </p:cNvSpPr>
          <p:nvPr>
            <p:ph type="title"/>
          </p:nvPr>
        </p:nvSpPr>
        <p:spPr/>
        <p:txBody>
          <a:bodyPr/>
          <a:lstStyle/>
          <a:p>
            <a:r>
              <a:rPr lang="en-US" dirty="0"/>
              <a:t>Hurricane Formation according to Oceanic temperatures</a:t>
            </a:r>
          </a:p>
        </p:txBody>
      </p:sp>
      <p:cxnSp>
        <p:nvCxnSpPr>
          <p:cNvPr id="9" name="Straight Connector 8">
            <a:extLst>
              <a:ext uri="{FF2B5EF4-FFF2-40B4-BE49-F238E27FC236}">
                <a16:creationId xmlns:a16="http://schemas.microsoft.com/office/drawing/2014/main" id="{FE66F641-4E7B-C603-12A8-9A571CF71E62}"/>
              </a:ext>
            </a:extLst>
          </p:cNvPr>
          <p:cNvCxnSpPr/>
          <p:nvPr/>
        </p:nvCxnSpPr>
        <p:spPr>
          <a:xfrm>
            <a:off x="361604" y="1760220"/>
            <a:ext cx="11157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23506B5-FF8F-7577-8994-8170B7FE1B63}"/>
              </a:ext>
            </a:extLst>
          </p:cNvPr>
          <p:cNvCxnSpPr>
            <a:cxnSpLocks/>
          </p:cNvCxnSpPr>
          <p:nvPr/>
        </p:nvCxnSpPr>
        <p:spPr>
          <a:xfrm flipV="1">
            <a:off x="5280660" y="1760220"/>
            <a:ext cx="0" cy="47175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33712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958333-DDC9-64F0-477B-03FE93763195}"/>
              </a:ext>
            </a:extLst>
          </p:cNvPr>
          <p:cNvSpPr>
            <a:spLocks noGrp="1"/>
          </p:cNvSpPr>
          <p:nvPr>
            <p:ph type="body" idx="1"/>
          </p:nvPr>
        </p:nvSpPr>
        <p:spPr>
          <a:xfrm>
            <a:off x="1071563" y="1835219"/>
            <a:ext cx="4653408" cy="823912"/>
          </a:xfrm>
        </p:spPr>
        <p:txBody>
          <a:bodyPr/>
          <a:lstStyle/>
          <a:p>
            <a:pPr algn="ctr"/>
            <a:r>
              <a:rPr lang="en-US" dirty="0"/>
              <a:t>Highest maximum wind speed</a:t>
            </a:r>
          </a:p>
        </p:txBody>
      </p:sp>
      <p:pic>
        <p:nvPicPr>
          <p:cNvPr id="8" name="Content Placeholder 7" descr="A graph with blue dots&#10;&#10;Description automatically generated">
            <a:extLst>
              <a:ext uri="{FF2B5EF4-FFF2-40B4-BE49-F238E27FC236}">
                <a16:creationId xmlns:a16="http://schemas.microsoft.com/office/drawing/2014/main" id="{B6AE26A9-4FE5-4C97-E380-2CA363BB3F9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071563" y="2716649"/>
            <a:ext cx="4653408" cy="3559174"/>
          </a:xfrm>
          <a:ln>
            <a:solidFill>
              <a:schemeClr val="tx1"/>
            </a:solidFill>
          </a:ln>
        </p:spPr>
      </p:pic>
      <p:sp>
        <p:nvSpPr>
          <p:cNvPr id="4" name="Text Placeholder 3">
            <a:extLst>
              <a:ext uri="{FF2B5EF4-FFF2-40B4-BE49-F238E27FC236}">
                <a16:creationId xmlns:a16="http://schemas.microsoft.com/office/drawing/2014/main" id="{35211445-F683-94E8-F159-2CAA180DAB55}"/>
              </a:ext>
            </a:extLst>
          </p:cNvPr>
          <p:cNvSpPr>
            <a:spLocks noGrp="1"/>
          </p:cNvSpPr>
          <p:nvPr>
            <p:ph type="body" sz="quarter" idx="3"/>
          </p:nvPr>
        </p:nvSpPr>
        <p:spPr>
          <a:xfrm>
            <a:off x="5980643" y="1835219"/>
            <a:ext cx="4653408" cy="823912"/>
          </a:xfrm>
        </p:spPr>
        <p:txBody>
          <a:bodyPr/>
          <a:lstStyle/>
          <a:p>
            <a:pPr algn="ctr"/>
            <a:r>
              <a:rPr lang="en-US" dirty="0"/>
              <a:t>Highest maximum pressure</a:t>
            </a:r>
          </a:p>
        </p:txBody>
      </p:sp>
      <p:pic>
        <p:nvPicPr>
          <p:cNvPr id="10" name="Content Placeholder 9" descr="A graph with blue dots&#10;&#10;Description automatically generated">
            <a:extLst>
              <a:ext uri="{FF2B5EF4-FFF2-40B4-BE49-F238E27FC236}">
                <a16:creationId xmlns:a16="http://schemas.microsoft.com/office/drawing/2014/main" id="{B2378A9A-E2BC-845A-92D0-BF7BB12D4B61}"/>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980642" y="2717800"/>
            <a:ext cx="4653408" cy="3559175"/>
          </a:xfrm>
          <a:ln>
            <a:solidFill>
              <a:schemeClr val="tx1"/>
            </a:solidFill>
          </a:ln>
        </p:spPr>
      </p:pic>
      <p:sp>
        <p:nvSpPr>
          <p:cNvPr id="6" name="Title 5">
            <a:extLst>
              <a:ext uri="{FF2B5EF4-FFF2-40B4-BE49-F238E27FC236}">
                <a16:creationId xmlns:a16="http://schemas.microsoft.com/office/drawing/2014/main" id="{49C3D630-4D32-3C05-B738-E079C1628EAB}"/>
              </a:ext>
            </a:extLst>
          </p:cNvPr>
          <p:cNvSpPr>
            <a:spLocks noGrp="1"/>
          </p:cNvSpPr>
          <p:nvPr>
            <p:ph type="title"/>
          </p:nvPr>
        </p:nvSpPr>
        <p:spPr>
          <a:xfrm>
            <a:off x="1050879" y="609601"/>
            <a:ext cx="10095176" cy="1216024"/>
          </a:xfrm>
        </p:spPr>
        <p:txBody>
          <a:bodyPr/>
          <a:lstStyle/>
          <a:p>
            <a:r>
              <a:rPr lang="en-US" dirty="0"/>
              <a:t>Economic damage by yearly storms</a:t>
            </a:r>
          </a:p>
        </p:txBody>
      </p:sp>
      <p:sp>
        <p:nvSpPr>
          <p:cNvPr id="12" name="TextBox 11">
            <a:extLst>
              <a:ext uri="{FF2B5EF4-FFF2-40B4-BE49-F238E27FC236}">
                <a16:creationId xmlns:a16="http://schemas.microsoft.com/office/drawing/2014/main" id="{993628AD-CF16-4C12-9BD0-BF6EDB1B444E}"/>
              </a:ext>
            </a:extLst>
          </p:cNvPr>
          <p:cNvSpPr txBox="1"/>
          <p:nvPr/>
        </p:nvSpPr>
        <p:spPr>
          <a:xfrm>
            <a:off x="1619796" y="6472762"/>
            <a:ext cx="3683724" cy="369332"/>
          </a:xfrm>
          <a:prstGeom prst="rect">
            <a:avLst/>
          </a:prstGeom>
          <a:noFill/>
        </p:spPr>
        <p:txBody>
          <a:bodyPr wrap="square">
            <a:spAutoFit/>
          </a:bodyPr>
          <a:lstStyle/>
          <a:p>
            <a:r>
              <a:rPr lang="en-US" dirty="0"/>
              <a:t>[‘Max Wind’: 0.255785715958885]</a:t>
            </a:r>
          </a:p>
        </p:txBody>
      </p:sp>
      <p:sp>
        <p:nvSpPr>
          <p:cNvPr id="14" name="TextBox 13">
            <a:extLst>
              <a:ext uri="{FF2B5EF4-FFF2-40B4-BE49-F238E27FC236}">
                <a16:creationId xmlns:a16="http://schemas.microsoft.com/office/drawing/2014/main" id="{E0500E02-E44D-1BA0-EB62-A0141B1EAA3F}"/>
              </a:ext>
            </a:extLst>
          </p:cNvPr>
          <p:cNvSpPr txBox="1"/>
          <p:nvPr/>
        </p:nvSpPr>
        <p:spPr>
          <a:xfrm>
            <a:off x="6467030" y="6472762"/>
            <a:ext cx="4066674" cy="369332"/>
          </a:xfrm>
          <a:prstGeom prst="rect">
            <a:avLst/>
          </a:prstGeom>
          <a:noFill/>
        </p:spPr>
        <p:txBody>
          <a:bodyPr wrap="square">
            <a:spAutoFit/>
          </a:bodyPr>
          <a:lstStyle/>
          <a:p>
            <a:r>
              <a:rPr lang="en-US" dirty="0"/>
              <a:t>[‘Max Pressure’: 0.048774304721655656]</a:t>
            </a:r>
          </a:p>
        </p:txBody>
      </p:sp>
      <p:sp>
        <p:nvSpPr>
          <p:cNvPr id="15" name="Oval 14">
            <a:extLst>
              <a:ext uri="{FF2B5EF4-FFF2-40B4-BE49-F238E27FC236}">
                <a16:creationId xmlns:a16="http://schemas.microsoft.com/office/drawing/2014/main" id="{6203486C-E453-7A96-AAFF-2E6601ADA7F4}"/>
              </a:ext>
            </a:extLst>
          </p:cNvPr>
          <p:cNvSpPr/>
          <p:nvPr/>
        </p:nvSpPr>
        <p:spPr>
          <a:xfrm>
            <a:off x="5014763" y="3195587"/>
            <a:ext cx="154004" cy="14437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8F3A044-07A8-0FBC-B45E-B670C61C94A7}"/>
              </a:ext>
            </a:extLst>
          </p:cNvPr>
          <p:cNvSpPr/>
          <p:nvPr/>
        </p:nvSpPr>
        <p:spPr>
          <a:xfrm>
            <a:off x="7558276" y="3195587"/>
            <a:ext cx="154004" cy="144379"/>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1B28690-C166-F674-97A7-86C1B492DE88}"/>
              </a:ext>
            </a:extLst>
          </p:cNvPr>
          <p:cNvSpPr txBox="1"/>
          <p:nvPr/>
        </p:nvSpPr>
        <p:spPr>
          <a:xfrm>
            <a:off x="4937348" y="2487106"/>
            <a:ext cx="1920240" cy="369332"/>
          </a:xfrm>
          <a:prstGeom prst="rect">
            <a:avLst/>
          </a:prstGeom>
          <a:solidFill>
            <a:schemeClr val="bg1">
              <a:lumMod val="85000"/>
            </a:schemeClr>
          </a:solidFill>
          <a:ln>
            <a:solidFill>
              <a:schemeClr val="tx1"/>
            </a:solidFill>
          </a:ln>
        </p:spPr>
        <p:txBody>
          <a:bodyPr wrap="square" rtlCol="0">
            <a:spAutoFit/>
          </a:bodyPr>
          <a:lstStyle/>
          <a:p>
            <a:r>
              <a:rPr lang="en-US" dirty="0">
                <a:solidFill>
                  <a:srgbClr val="FF0000"/>
                </a:solidFill>
              </a:rPr>
              <a:t>KATRINA (2005)</a:t>
            </a:r>
          </a:p>
        </p:txBody>
      </p:sp>
      <p:sp>
        <p:nvSpPr>
          <p:cNvPr id="20" name="TextBox 19">
            <a:extLst>
              <a:ext uri="{FF2B5EF4-FFF2-40B4-BE49-F238E27FC236}">
                <a16:creationId xmlns:a16="http://schemas.microsoft.com/office/drawing/2014/main" id="{21EF0C3A-1DDA-7C2A-6725-80E09A3C99CE}"/>
              </a:ext>
            </a:extLst>
          </p:cNvPr>
          <p:cNvSpPr txBox="1"/>
          <p:nvPr/>
        </p:nvSpPr>
        <p:spPr>
          <a:xfrm>
            <a:off x="4914098" y="3679115"/>
            <a:ext cx="1280962" cy="369332"/>
          </a:xfrm>
          <a:prstGeom prst="rect">
            <a:avLst/>
          </a:prstGeom>
          <a:solidFill>
            <a:schemeClr val="bg1">
              <a:lumMod val="85000"/>
            </a:schemeClr>
          </a:solidFill>
          <a:ln>
            <a:solidFill>
              <a:schemeClr val="tx1"/>
            </a:solidFill>
          </a:ln>
        </p:spPr>
        <p:txBody>
          <a:bodyPr wrap="square" rtlCol="0">
            <a:spAutoFit/>
          </a:bodyPr>
          <a:lstStyle/>
          <a:p>
            <a:r>
              <a:rPr lang="en-US" dirty="0">
                <a:solidFill>
                  <a:srgbClr val="00B050"/>
                </a:solidFill>
              </a:rPr>
              <a:t>IDA (2021)</a:t>
            </a:r>
          </a:p>
        </p:txBody>
      </p:sp>
      <p:sp>
        <p:nvSpPr>
          <p:cNvPr id="21" name="Oval 20">
            <a:extLst>
              <a:ext uri="{FF2B5EF4-FFF2-40B4-BE49-F238E27FC236}">
                <a16:creationId xmlns:a16="http://schemas.microsoft.com/office/drawing/2014/main" id="{D05E6FEF-3270-F341-1E96-1FFC71F5BA5A}"/>
              </a:ext>
            </a:extLst>
          </p:cNvPr>
          <p:cNvSpPr/>
          <p:nvPr/>
        </p:nvSpPr>
        <p:spPr>
          <a:xfrm>
            <a:off x="4001303" y="3845542"/>
            <a:ext cx="154004" cy="144379"/>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7F0F4A5-869A-D580-8BC7-85B1B0F485D5}"/>
              </a:ext>
            </a:extLst>
          </p:cNvPr>
          <p:cNvSpPr/>
          <p:nvPr/>
        </p:nvSpPr>
        <p:spPr>
          <a:xfrm>
            <a:off x="7277903" y="3848754"/>
            <a:ext cx="154004" cy="144379"/>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34A94F9D-EAAB-F320-7171-90C546C9D8CF}"/>
              </a:ext>
            </a:extLst>
          </p:cNvPr>
          <p:cNvCxnSpPr>
            <a:cxnSpLocks/>
            <a:stCxn id="15" idx="6"/>
            <a:endCxn id="19" idx="2"/>
          </p:cNvCxnSpPr>
          <p:nvPr/>
        </p:nvCxnSpPr>
        <p:spPr>
          <a:xfrm flipV="1">
            <a:off x="5168767" y="2856438"/>
            <a:ext cx="728701" cy="411339"/>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4BEF476D-B9D4-29D6-8979-BBCD7A576EFC}"/>
              </a:ext>
            </a:extLst>
          </p:cNvPr>
          <p:cNvCxnSpPr>
            <a:cxnSpLocks/>
            <a:stCxn id="16" idx="2"/>
            <a:endCxn id="19" idx="2"/>
          </p:cNvCxnSpPr>
          <p:nvPr/>
        </p:nvCxnSpPr>
        <p:spPr>
          <a:xfrm flipH="1" flipV="1">
            <a:off x="5897468" y="2856438"/>
            <a:ext cx="1660808" cy="411339"/>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B79A9593-60D8-A146-83F3-E41A8DE7FBAA}"/>
              </a:ext>
            </a:extLst>
          </p:cNvPr>
          <p:cNvCxnSpPr>
            <a:cxnSpLocks/>
            <a:stCxn id="21" idx="6"/>
            <a:endCxn id="20" idx="1"/>
          </p:cNvCxnSpPr>
          <p:nvPr/>
        </p:nvCxnSpPr>
        <p:spPr>
          <a:xfrm flipV="1">
            <a:off x="4155307" y="3863781"/>
            <a:ext cx="758791" cy="53951"/>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2AA0E94E-50F2-1BC8-BDFD-B89CBAAF3736}"/>
              </a:ext>
            </a:extLst>
          </p:cNvPr>
          <p:cNvCxnSpPr>
            <a:cxnSpLocks/>
            <a:stCxn id="20" idx="3"/>
            <a:endCxn id="22" idx="2"/>
          </p:cNvCxnSpPr>
          <p:nvPr/>
        </p:nvCxnSpPr>
        <p:spPr>
          <a:xfrm>
            <a:off x="6195060" y="3863781"/>
            <a:ext cx="1082843" cy="57163"/>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A0255F5E-6233-98F8-F2CE-B566733A3D2D}"/>
              </a:ext>
            </a:extLst>
          </p:cNvPr>
          <p:cNvCxnSpPr/>
          <p:nvPr/>
        </p:nvCxnSpPr>
        <p:spPr>
          <a:xfrm>
            <a:off x="517236" y="1691640"/>
            <a:ext cx="11157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9287E00-9881-28DF-C09C-1E37DB4F096A}"/>
              </a:ext>
            </a:extLst>
          </p:cNvPr>
          <p:cNvSpPr txBox="1"/>
          <p:nvPr/>
        </p:nvSpPr>
        <p:spPr>
          <a:xfrm>
            <a:off x="-7347" y="6476646"/>
            <a:ext cx="1371327" cy="369332"/>
          </a:xfrm>
          <a:prstGeom prst="rect">
            <a:avLst/>
          </a:prstGeom>
          <a:noFill/>
        </p:spPr>
        <p:txBody>
          <a:bodyPr wrap="square">
            <a:spAutoFit/>
          </a:bodyPr>
          <a:lstStyle/>
          <a:p>
            <a:r>
              <a:rPr lang="en-US" b="0" dirty="0">
                <a:cs typeface="Arial" panose="020B0604020202020204" pitchFamily="34" charset="0"/>
              </a:rPr>
              <a:t>Regressions:</a:t>
            </a:r>
          </a:p>
        </p:txBody>
      </p:sp>
      <p:cxnSp>
        <p:nvCxnSpPr>
          <p:cNvPr id="40" name="Straight Connector 39">
            <a:extLst>
              <a:ext uri="{FF2B5EF4-FFF2-40B4-BE49-F238E27FC236}">
                <a16:creationId xmlns:a16="http://schemas.microsoft.com/office/drawing/2014/main" id="{D4E4D0DC-B286-B4AD-DCD2-B5E2A27219EA}"/>
              </a:ext>
            </a:extLst>
          </p:cNvPr>
          <p:cNvCxnSpPr/>
          <p:nvPr/>
        </p:nvCxnSpPr>
        <p:spPr>
          <a:xfrm>
            <a:off x="517236" y="6457522"/>
            <a:ext cx="11157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EDD4807-42C8-47C2-8F08-7D0F38D8D6AD}"/>
              </a:ext>
            </a:extLst>
          </p:cNvPr>
          <p:cNvCxnSpPr>
            <a:cxnSpLocks/>
          </p:cNvCxnSpPr>
          <p:nvPr/>
        </p:nvCxnSpPr>
        <p:spPr>
          <a:xfrm>
            <a:off x="1435158" y="6461901"/>
            <a:ext cx="0" cy="3472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77550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B0C1B-075B-8195-3DF4-CEEA83B65822}"/>
              </a:ext>
            </a:extLst>
          </p:cNvPr>
          <p:cNvSpPr>
            <a:spLocks noGrp="1"/>
          </p:cNvSpPr>
          <p:nvPr>
            <p:ph type="title"/>
          </p:nvPr>
        </p:nvSpPr>
        <p:spPr>
          <a:xfrm>
            <a:off x="1050879" y="609601"/>
            <a:ext cx="10090242" cy="1216024"/>
          </a:xfrm>
        </p:spPr>
        <p:txBody>
          <a:bodyPr/>
          <a:lstStyle/>
          <a:p>
            <a:r>
              <a:rPr lang="en-US" dirty="0"/>
              <a:t>Economic damage by yearly storms</a:t>
            </a:r>
          </a:p>
        </p:txBody>
      </p:sp>
      <p:sp>
        <p:nvSpPr>
          <p:cNvPr id="3" name="Content Placeholder 2">
            <a:extLst>
              <a:ext uri="{FF2B5EF4-FFF2-40B4-BE49-F238E27FC236}">
                <a16:creationId xmlns:a16="http://schemas.microsoft.com/office/drawing/2014/main" id="{E735C659-677D-57F2-1AE3-D4CA4D01FAE1}"/>
              </a:ext>
            </a:extLst>
          </p:cNvPr>
          <p:cNvSpPr>
            <a:spLocks noGrp="1"/>
          </p:cNvSpPr>
          <p:nvPr>
            <p:ph idx="1"/>
          </p:nvPr>
        </p:nvSpPr>
        <p:spPr/>
        <p:txBody>
          <a:bodyPr/>
          <a:lstStyle/>
          <a:p>
            <a:r>
              <a:rPr lang="en-US" dirty="0"/>
              <a:t>Neither regression is significant, particularly the maximum pressure.</a:t>
            </a:r>
          </a:p>
          <a:p>
            <a:r>
              <a:rPr lang="en-US" dirty="0"/>
              <a:t>It is interesting to note the outliers including hurricanes Katrina &amp; Ida and their driving effect on regression analysis.</a:t>
            </a:r>
          </a:p>
          <a:p>
            <a:pPr lvl="1"/>
            <a:r>
              <a:rPr lang="en-US" i="1" dirty="0"/>
              <a:t>Would the regression be stronger or weaker without them?</a:t>
            </a:r>
          </a:p>
          <a:p>
            <a:r>
              <a:rPr lang="en-US" dirty="0"/>
              <a:t>There seems to be a rough base level of yearly damage, regardless of storm intensity (~20$ billion).</a:t>
            </a:r>
          </a:p>
          <a:p>
            <a:pPr marL="0" indent="0">
              <a:buNone/>
            </a:pPr>
            <a:endParaRPr lang="en-US" dirty="0"/>
          </a:p>
          <a:p>
            <a:r>
              <a:rPr lang="en-US" i="1" dirty="0"/>
              <a:t>Is measuring damages according to the largest seasonal storm the best manner of measurement? Should it be measured according to another factor like the number of storms?</a:t>
            </a:r>
          </a:p>
        </p:txBody>
      </p:sp>
      <p:cxnSp>
        <p:nvCxnSpPr>
          <p:cNvPr id="4" name="Straight Connector 3">
            <a:extLst>
              <a:ext uri="{FF2B5EF4-FFF2-40B4-BE49-F238E27FC236}">
                <a16:creationId xmlns:a16="http://schemas.microsoft.com/office/drawing/2014/main" id="{42399D05-A467-7D7B-5F16-9345B11AAC07}"/>
              </a:ext>
            </a:extLst>
          </p:cNvPr>
          <p:cNvCxnSpPr/>
          <p:nvPr/>
        </p:nvCxnSpPr>
        <p:spPr>
          <a:xfrm>
            <a:off x="517236" y="1668780"/>
            <a:ext cx="11157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0655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E67F7-490C-2077-3838-387CDB300885}"/>
              </a:ext>
            </a:extLst>
          </p:cNvPr>
          <p:cNvSpPr>
            <a:spLocks noGrp="1"/>
          </p:cNvSpPr>
          <p:nvPr>
            <p:ph type="title"/>
          </p:nvPr>
        </p:nvSpPr>
        <p:spPr/>
        <p:txBody>
          <a:bodyPr/>
          <a:lstStyle/>
          <a:p>
            <a:r>
              <a:rPr lang="en-US" dirty="0"/>
              <a:t>Methodology</a:t>
            </a:r>
            <a:endParaRPr lang="en-CA" dirty="0"/>
          </a:p>
        </p:txBody>
      </p:sp>
      <p:sp>
        <p:nvSpPr>
          <p:cNvPr id="3" name="Content Placeholder 2">
            <a:extLst>
              <a:ext uri="{FF2B5EF4-FFF2-40B4-BE49-F238E27FC236}">
                <a16:creationId xmlns:a16="http://schemas.microsoft.com/office/drawing/2014/main" id="{D2A7F24A-874E-3452-4841-D9DD90325706}"/>
              </a:ext>
            </a:extLst>
          </p:cNvPr>
          <p:cNvSpPr>
            <a:spLocks noGrp="1"/>
          </p:cNvSpPr>
          <p:nvPr>
            <p:ph idx="1"/>
          </p:nvPr>
        </p:nvSpPr>
        <p:spPr>
          <a:xfrm>
            <a:off x="3401293" y="3332017"/>
            <a:ext cx="5109776" cy="2916382"/>
          </a:xfrm>
          <a:solidFill>
            <a:schemeClr val="bg2">
              <a:lumMod val="90000"/>
            </a:schemeClr>
          </a:solidFill>
          <a:ln w="12700">
            <a:solidFill>
              <a:schemeClr val="bg2">
                <a:lumMod val="50000"/>
              </a:schemeClr>
            </a:solidFill>
          </a:ln>
        </p:spPr>
        <p:txBody>
          <a:bodyPr>
            <a:noAutofit/>
          </a:bodyPr>
          <a:lstStyle/>
          <a:p>
            <a:pPr marL="0" indent="0" algn="ctr">
              <a:buNone/>
            </a:pPr>
            <a:r>
              <a:rPr lang="en-US" sz="6000" dirty="0">
                <a:hlinkClick r:id="rId2"/>
              </a:rPr>
              <a:t>STAT305 Step #3 - Google Collab Preview</a:t>
            </a:r>
            <a:endParaRPr lang="en-CA" sz="6000" dirty="0"/>
          </a:p>
        </p:txBody>
      </p:sp>
      <p:sp>
        <p:nvSpPr>
          <p:cNvPr id="4" name="TextBox 3">
            <a:extLst>
              <a:ext uri="{FF2B5EF4-FFF2-40B4-BE49-F238E27FC236}">
                <a16:creationId xmlns:a16="http://schemas.microsoft.com/office/drawing/2014/main" id="{EAEF4486-F3DF-FDB8-6653-952DDCAE298D}"/>
              </a:ext>
            </a:extLst>
          </p:cNvPr>
          <p:cNvSpPr txBox="1"/>
          <p:nvPr/>
        </p:nvSpPr>
        <p:spPr>
          <a:xfrm>
            <a:off x="1050879" y="1924977"/>
            <a:ext cx="3825921" cy="369332"/>
          </a:xfrm>
          <a:prstGeom prst="rect">
            <a:avLst/>
          </a:prstGeom>
          <a:noFill/>
        </p:spPr>
        <p:txBody>
          <a:bodyPr wrap="square" rtlCol="0">
            <a:spAutoFit/>
          </a:bodyPr>
          <a:lstStyle/>
          <a:p>
            <a:pPr marL="285750" indent="-285750">
              <a:buFont typeface="Wingdings" panose="05000000000000000000" pitchFamily="2" charset="2"/>
              <a:buChar char="Ø"/>
            </a:pPr>
            <a:r>
              <a:rPr lang="en-US" i="1" dirty="0"/>
              <a:t>How was each visualization made?</a:t>
            </a:r>
            <a:endParaRPr lang="en-CA" i="1" dirty="0"/>
          </a:p>
        </p:txBody>
      </p:sp>
      <p:cxnSp>
        <p:nvCxnSpPr>
          <p:cNvPr id="5" name="Straight Connector 4">
            <a:extLst>
              <a:ext uri="{FF2B5EF4-FFF2-40B4-BE49-F238E27FC236}">
                <a16:creationId xmlns:a16="http://schemas.microsoft.com/office/drawing/2014/main" id="{6659C982-A876-9FF9-C5AE-B7E47C2533A6}"/>
              </a:ext>
            </a:extLst>
          </p:cNvPr>
          <p:cNvCxnSpPr/>
          <p:nvPr/>
        </p:nvCxnSpPr>
        <p:spPr>
          <a:xfrm>
            <a:off x="498764" y="1671782"/>
            <a:ext cx="11157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6E8B1FE-1EF2-AAEF-089F-C4613ED92FB6}"/>
              </a:ext>
            </a:extLst>
          </p:cNvPr>
          <p:cNvCxnSpPr/>
          <p:nvPr/>
        </p:nvCxnSpPr>
        <p:spPr>
          <a:xfrm>
            <a:off x="498764" y="2590800"/>
            <a:ext cx="11157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74180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253AE-1941-A062-575F-F0CD69547E60}"/>
              </a:ext>
            </a:extLst>
          </p:cNvPr>
          <p:cNvSpPr>
            <a:spLocks noGrp="1"/>
          </p:cNvSpPr>
          <p:nvPr>
            <p:ph type="title"/>
          </p:nvPr>
        </p:nvSpPr>
        <p:spPr/>
        <p:txBody>
          <a:bodyPr/>
          <a:lstStyle/>
          <a:p>
            <a:r>
              <a:rPr lang="en-US" dirty="0"/>
              <a:t>Conclusion</a:t>
            </a:r>
            <a:endParaRPr lang="en-CA"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CEFED0-0B87-46F6-42E7-A0E78A0BBF82}"/>
                  </a:ext>
                </a:extLst>
              </p:cNvPr>
              <p:cNvSpPr>
                <a:spLocks noGrp="1"/>
              </p:cNvSpPr>
              <p:nvPr>
                <p:ph idx="1"/>
              </p:nvPr>
            </p:nvSpPr>
            <p:spPr>
              <a:xfrm>
                <a:off x="1050879" y="1765242"/>
                <a:ext cx="9810604" cy="5032376"/>
              </a:xfrm>
            </p:spPr>
            <p:txBody>
              <a:bodyPr>
                <a:normAutofit fontScale="85000" lnSpcReduction="10000"/>
              </a:bodyPr>
              <a:lstStyle/>
              <a:p>
                <a:pPr marL="0" indent="0">
                  <a:buNone/>
                </a:pPr>
                <a:r>
                  <a:rPr lang="en-US" dirty="0"/>
                  <a:t>Unfortunately, many of my analyses in Step #3 were not statistically significant to issue any statements about relations of variables.</a:t>
                </a:r>
              </a:p>
              <a:p>
                <a:pPr marL="0" indent="0">
                  <a:buNone/>
                </a:pPr>
                <a:r>
                  <a:rPr lang="en-US" dirty="0"/>
                  <a:t>However, there were still interesting findings:</a:t>
                </a:r>
              </a:p>
              <a:p>
                <a:r>
                  <a:rPr lang="en-US" dirty="0"/>
                  <a:t>FEMA appears to appropriate a base level of economic support yearly, regardless of how damaging storms are.</a:t>
                </a:r>
              </a:p>
              <a:p>
                <a:r>
                  <a:rPr lang="en-US" dirty="0"/>
                  <a:t>The storm characteristics seem less responsible for economic damage that it would’ve seemed.</a:t>
                </a:r>
              </a:p>
              <a:p>
                <a:pPr lvl="1"/>
                <a:r>
                  <a:rPr lang="en-US" i="1" dirty="0"/>
                  <a:t>Does the location of the storm landing have a larger impact? Perhaps human preparation?</a:t>
                </a:r>
              </a:p>
              <a:p>
                <a:r>
                  <a:rPr lang="en-US" dirty="0"/>
                  <a:t>The finding that hurricanes form at 26 C° was supported with my analysis.</a:t>
                </a:r>
              </a:p>
              <a:p>
                <a:r>
                  <a:rPr lang="en-US" dirty="0"/>
                  <a:t>Data also indicated that temperatures off the coast of South Carolina did not or had an opposite effect on hurricane formation. For this reason, it is fair to conclude that while hurricanes can lead here, this not where hurricanes typically form.</a:t>
                </a:r>
              </a:p>
              <a:p>
                <a:pPr marL="0" indent="0">
                  <a:buNone/>
                </a:pPr>
                <a:r>
                  <a:rPr lang="en-US" dirty="0"/>
                  <a:t>However, interesting trends that may be worth further investigating:</a:t>
                </a:r>
              </a:p>
              <a:p>
                <a:pPr>
                  <a:buFont typeface="Wingdings" panose="05000000000000000000" pitchFamily="2" charset="2"/>
                  <a:buChar char="Ø"/>
                </a:pPr>
                <a:r>
                  <a:rPr lang="en-US" i="1" dirty="0"/>
                  <a:t>“ Why were the outlying storms so damaging relative to other storms?</a:t>
                </a:r>
              </a:p>
              <a:p>
                <a:pPr>
                  <a:buFont typeface="Wingdings" panose="05000000000000000000" pitchFamily="2" charset="2"/>
                  <a:buChar char="Ø"/>
                </a:pPr>
                <a:r>
                  <a:rPr lang="en-US" i="1" dirty="0"/>
                  <a:t>“Are human hurricane preparation efforts successful?”</a:t>
                </a:r>
              </a:p>
              <a:p>
                <a:pPr>
                  <a:buFont typeface="Wingdings" panose="05000000000000000000" pitchFamily="2" charset="2"/>
                  <a:buChar char="Ø"/>
                </a:pPr>
                <a:r>
                  <a:rPr lang="en-CA" i="1" dirty="0"/>
                  <a:t>“Are oceanic surface </a:t>
                </a:r>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𝐶𝑂</m:t>
                        </m:r>
                      </m:e>
                      <m:sub>
                        <m:r>
                          <a:rPr lang="en-US" b="0" i="1" smtClean="0">
                            <a:latin typeface="Cambria Math" panose="02040503050406030204" pitchFamily="18" charset="0"/>
                          </a:rPr>
                          <m:t>2</m:t>
                        </m:r>
                      </m:sub>
                    </m:sSub>
                  </m:oMath>
                </a14:m>
                <a:r>
                  <a:rPr lang="en-CA" i="1" dirty="0"/>
                  <a:t> level affecting water’s heat capacity and changing temperatures to be more or less favorable for hurricane formation?</a:t>
                </a:r>
              </a:p>
            </p:txBody>
          </p:sp>
        </mc:Choice>
        <mc:Fallback xmlns="">
          <p:sp>
            <p:nvSpPr>
              <p:cNvPr id="3" name="Content Placeholder 2">
                <a:extLst>
                  <a:ext uri="{FF2B5EF4-FFF2-40B4-BE49-F238E27FC236}">
                    <a16:creationId xmlns:a16="http://schemas.microsoft.com/office/drawing/2014/main" id="{9DCEFED0-0B87-46F6-42E7-A0E78A0BBF82}"/>
                  </a:ext>
                </a:extLst>
              </p:cNvPr>
              <p:cNvSpPr>
                <a:spLocks noGrp="1" noRot="1" noChangeAspect="1" noMove="1" noResize="1" noEditPoints="1" noAdjustHandles="1" noChangeArrowheads="1" noChangeShapeType="1" noTextEdit="1"/>
              </p:cNvSpPr>
              <p:nvPr>
                <p:ph idx="1"/>
              </p:nvPr>
            </p:nvSpPr>
            <p:spPr>
              <a:xfrm>
                <a:off x="1050879" y="1765242"/>
                <a:ext cx="9810604" cy="5032376"/>
              </a:xfrm>
              <a:blipFill>
                <a:blip r:embed="rId2"/>
                <a:stretch>
                  <a:fillRect l="-373" t="-970" r="-621" b="-1212"/>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C670B18B-75B1-65DB-91FC-75E397BC97CE}"/>
              </a:ext>
            </a:extLst>
          </p:cNvPr>
          <p:cNvCxnSpPr/>
          <p:nvPr/>
        </p:nvCxnSpPr>
        <p:spPr>
          <a:xfrm>
            <a:off x="498764" y="1671782"/>
            <a:ext cx="11157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46006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896F2987-F208-FAA0-1D3E-18FEDA0A84D8}"/>
              </a:ext>
            </a:extLst>
          </p:cNvPr>
          <p:cNvPicPr>
            <a:picLocks noChangeAspect="1"/>
          </p:cNvPicPr>
          <p:nvPr/>
        </p:nvPicPr>
        <p:blipFill rotWithShape="1">
          <a:blip r:embed="rId2"/>
          <a:srcRect/>
          <a:stretch/>
        </p:blipFill>
        <p:spPr>
          <a:xfrm>
            <a:off x="20" y="10"/>
            <a:ext cx="12191979" cy="6857989"/>
          </a:xfrm>
          <a:prstGeom prst="rect">
            <a:avLst/>
          </a:prstGeom>
        </p:spPr>
      </p:pic>
      <p:sp>
        <p:nvSpPr>
          <p:cNvPr id="22" name="Rectangle 21">
            <a:extLst>
              <a:ext uri="{FF2B5EF4-FFF2-40B4-BE49-F238E27FC236}">
                <a16:creationId xmlns:a16="http://schemas.microsoft.com/office/drawing/2014/main" id="{C792EE87-4150-454F-8312-283882EFB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2"/>
            <a:ext cx="12191999" cy="4934490"/>
          </a:xfrm>
          <a:prstGeom prst="rect">
            <a:avLst/>
          </a:prstGeom>
          <a:gradFill flip="none" rotWithShape="1">
            <a:gsLst>
              <a:gs pos="50000">
                <a:srgbClr val="000000">
                  <a:alpha val="40784"/>
                </a:srgbClr>
              </a:gs>
              <a:gs pos="80000">
                <a:srgbClr val="000000">
                  <a:alpha val="28000"/>
                </a:srgbClr>
              </a:gs>
              <a:gs pos="0">
                <a:srgbClr val="000000">
                  <a:alpha val="0"/>
                </a:srgbClr>
              </a:gs>
              <a:gs pos="20000">
                <a:srgbClr val="000000">
                  <a:alpha val="2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F6474B-4FC8-CE63-AE95-88D591649A0D}"/>
              </a:ext>
            </a:extLst>
          </p:cNvPr>
          <p:cNvSpPr>
            <a:spLocks noGrp="1"/>
          </p:cNvSpPr>
          <p:nvPr>
            <p:ph type="ctrTitle"/>
          </p:nvPr>
        </p:nvSpPr>
        <p:spPr>
          <a:xfrm>
            <a:off x="1897040" y="1122362"/>
            <a:ext cx="8376514" cy="2494295"/>
          </a:xfrm>
        </p:spPr>
        <p:txBody>
          <a:bodyPr>
            <a:normAutofit/>
          </a:bodyPr>
          <a:lstStyle/>
          <a:p>
            <a:r>
              <a:rPr lang="en-US" dirty="0">
                <a:solidFill>
                  <a:srgbClr val="FFFFFF"/>
                </a:solidFill>
              </a:rPr>
              <a:t>STAT305 – Step #4</a:t>
            </a:r>
            <a:endParaRPr lang="en-CA" dirty="0">
              <a:solidFill>
                <a:srgbClr val="FFFFFF"/>
              </a:solidFill>
            </a:endParaRPr>
          </a:p>
        </p:txBody>
      </p:sp>
      <p:sp>
        <p:nvSpPr>
          <p:cNvPr id="3" name="Subtitle 2">
            <a:extLst>
              <a:ext uri="{FF2B5EF4-FFF2-40B4-BE49-F238E27FC236}">
                <a16:creationId xmlns:a16="http://schemas.microsoft.com/office/drawing/2014/main" id="{E95B0DF0-0FE4-FE3D-C176-7858C06E9C70}"/>
              </a:ext>
            </a:extLst>
          </p:cNvPr>
          <p:cNvSpPr>
            <a:spLocks noGrp="1"/>
          </p:cNvSpPr>
          <p:nvPr>
            <p:ph type="subTitle" idx="1"/>
          </p:nvPr>
        </p:nvSpPr>
        <p:spPr>
          <a:xfrm>
            <a:off x="3029803" y="3772789"/>
            <a:ext cx="6141493" cy="1215470"/>
          </a:xfrm>
        </p:spPr>
        <p:txBody>
          <a:bodyPr>
            <a:normAutofit/>
          </a:bodyPr>
          <a:lstStyle/>
          <a:p>
            <a:r>
              <a:rPr lang="en-US" dirty="0">
                <a:solidFill>
                  <a:srgbClr val="FFFFFF"/>
                </a:solidFill>
              </a:rPr>
              <a:t>Classification &amp; Logistical Regression</a:t>
            </a:r>
            <a:endParaRPr lang="en-CA" dirty="0">
              <a:solidFill>
                <a:srgbClr val="FFFFFF"/>
              </a:solidFill>
            </a:endParaRPr>
          </a:p>
        </p:txBody>
      </p:sp>
      <p:sp useBgFill="1">
        <p:nvSpPr>
          <p:cNvPr id="23" name="Freeform: Shape 22">
            <a:extLst>
              <a:ext uri="{FF2B5EF4-FFF2-40B4-BE49-F238E27FC236}">
                <a16:creationId xmlns:a16="http://schemas.microsoft.com/office/drawing/2014/main" id="{EA21D066-7EC1-44B4-8CF9-85511FDFCA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7890120" cy="735601"/>
          </a:xfrm>
          <a:custGeom>
            <a:avLst/>
            <a:gdLst>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37768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36582 w 10678681"/>
              <a:gd name="connsiteY105" fmla="*/ 1287687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87090 w 10678681"/>
              <a:gd name="connsiteY65" fmla="*/ 1063250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98314 w 10678681"/>
              <a:gd name="connsiteY44" fmla="*/ 989899 h 1357700"/>
              <a:gd name="connsiteX45" fmla="*/ 7277477 w 10678681"/>
              <a:gd name="connsiteY45" fmla="*/ 990571 h 1357700"/>
              <a:gd name="connsiteX46" fmla="*/ 7269396 w 10678681"/>
              <a:gd name="connsiteY46" fmla="*/ 989282 h 1357700"/>
              <a:gd name="connsiteX47" fmla="*/ 7258094 w 10678681"/>
              <a:gd name="connsiteY47" fmla="*/ 990679 h 1357700"/>
              <a:gd name="connsiteX48" fmla="*/ 7257893 w 10678681"/>
              <a:gd name="connsiteY48" fmla="*/ 991204 h 1357700"/>
              <a:gd name="connsiteX49" fmla="*/ 7247153 w 10678681"/>
              <a:gd name="connsiteY49" fmla="*/ 991550 h 1357700"/>
              <a:gd name="connsiteX50" fmla="*/ 7193612 w 10678681"/>
              <a:gd name="connsiteY50" fmla="*/ 987042 h 1357700"/>
              <a:gd name="connsiteX51" fmla="*/ 7132632 w 10678681"/>
              <a:gd name="connsiteY51" fmla="*/ 1042036 h 1357700"/>
              <a:gd name="connsiteX52" fmla="*/ 7105610 w 10678681"/>
              <a:gd name="connsiteY52" fmla="*/ 1053537 h 1357700"/>
              <a:gd name="connsiteX53" fmla="*/ 7091599 w 10678681"/>
              <a:gd name="connsiteY53" fmla="*/ 1062302 h 1357700"/>
              <a:gd name="connsiteX54" fmla="*/ 7090998 w 10678681"/>
              <a:gd name="connsiteY54" fmla="*/ 1064540 h 1357700"/>
              <a:gd name="connsiteX55" fmla="*/ 7039634 w 10678681"/>
              <a:gd name="connsiteY55" fmla="*/ 1059971 h 1357700"/>
              <a:gd name="connsiteX56" fmla="*/ 7033445 w 10678681"/>
              <a:gd name="connsiteY56" fmla="*/ 1063314 h 1357700"/>
              <a:gd name="connsiteX57" fmla="*/ 6999157 w 10678681"/>
              <a:gd name="connsiteY57" fmla="*/ 1055282 h 1357700"/>
              <a:gd name="connsiteX58" fmla="*/ 6981874 w 10678681"/>
              <a:gd name="connsiteY58" fmla="*/ 1053827 h 1357700"/>
              <a:gd name="connsiteX59" fmla="*/ 6976102 w 10678681"/>
              <a:gd name="connsiteY59" fmla="*/ 1047854 h 1357700"/>
              <a:gd name="connsiteX60" fmla="*/ 6951040 w 10678681"/>
              <a:gd name="connsiteY60" fmla="*/ 1048531 h 1357700"/>
              <a:gd name="connsiteX61" fmla="*/ 6948497 w 10678681"/>
              <a:gd name="connsiteY61" fmla="*/ 1050706 h 1357700"/>
              <a:gd name="connsiteX62" fmla="*/ 6926582 w 10678681"/>
              <a:gd name="connsiteY62" fmla="*/ 1043462 h 1357700"/>
              <a:gd name="connsiteX63" fmla="*/ 6833743 w 10678681"/>
              <a:gd name="connsiteY63" fmla="*/ 1027960 h 1357700"/>
              <a:gd name="connsiteX64" fmla="*/ 6687090 w 10678681"/>
              <a:gd name="connsiteY64" fmla="*/ 1063250 h 1357700"/>
              <a:gd name="connsiteX65" fmla="*/ 6437450 w 10678681"/>
              <a:gd name="connsiteY65" fmla="*/ 1101075 h 1357700"/>
              <a:gd name="connsiteX66" fmla="*/ 6327795 w 10678681"/>
              <a:gd name="connsiteY66" fmla="*/ 1088142 h 1357700"/>
              <a:gd name="connsiteX67" fmla="*/ 6136549 w 10678681"/>
              <a:gd name="connsiteY67" fmla="*/ 1100268 h 1357700"/>
              <a:gd name="connsiteX68" fmla="*/ 6004655 w 10678681"/>
              <a:gd name="connsiteY68" fmla="*/ 1114946 h 1357700"/>
              <a:gd name="connsiteX69" fmla="*/ 5936643 w 10678681"/>
              <a:gd name="connsiteY69" fmla="*/ 1095428 h 1357700"/>
              <a:gd name="connsiteX70" fmla="*/ 5912484 w 10678681"/>
              <a:gd name="connsiteY70" fmla="*/ 1112624 h 1357700"/>
              <a:gd name="connsiteX71" fmla="*/ 5908387 w 10678681"/>
              <a:gd name="connsiteY71" fmla="*/ 1116018 h 1357700"/>
              <a:gd name="connsiteX72" fmla="*/ 5890495 w 10678681"/>
              <a:gd name="connsiteY72" fmla="*/ 1120268 h 1357700"/>
              <a:gd name="connsiteX73" fmla="*/ 5887318 w 10678681"/>
              <a:gd name="connsiteY73" fmla="*/ 1133134 h 1357700"/>
              <a:gd name="connsiteX74" fmla="*/ 5861726 w 10678681"/>
              <a:gd name="connsiteY74" fmla="*/ 1147891 h 1357700"/>
              <a:gd name="connsiteX75" fmla="*/ 5805823 w 10678681"/>
              <a:gd name="connsiteY75" fmla="*/ 1152457 h 1357700"/>
              <a:gd name="connsiteX76" fmla="*/ 5689841 w 10678681"/>
              <a:gd name="connsiteY76" fmla="*/ 1176232 h 1357700"/>
              <a:gd name="connsiteX77" fmla="*/ 5605119 w 10678681"/>
              <a:gd name="connsiteY77" fmla="*/ 1190202 h 1357700"/>
              <a:gd name="connsiteX78" fmla="*/ 5488513 w 10678681"/>
              <a:gd name="connsiteY78" fmla="*/ 1205367 h 1357700"/>
              <a:gd name="connsiteX79" fmla="*/ 5402905 w 10678681"/>
              <a:gd name="connsiteY79" fmla="*/ 1241191 h 1357700"/>
              <a:gd name="connsiteX80" fmla="*/ 5285593 w 10678681"/>
              <a:gd name="connsiteY80" fmla="*/ 1273569 h 1357700"/>
              <a:gd name="connsiteX81" fmla="*/ 5192893 w 10678681"/>
              <a:gd name="connsiteY81" fmla="*/ 1247188 h 1357700"/>
              <a:gd name="connsiteX82" fmla="*/ 5186475 w 10678681"/>
              <a:gd name="connsiteY82" fmla="*/ 1257028 h 1357700"/>
              <a:gd name="connsiteX83" fmla="*/ 5126038 w 10678681"/>
              <a:gd name="connsiteY83" fmla="*/ 1263189 h 1357700"/>
              <a:gd name="connsiteX84" fmla="*/ 4894688 w 10678681"/>
              <a:gd name="connsiteY84" fmla="*/ 1247184 h 1357700"/>
              <a:gd name="connsiteX85" fmla="*/ 4788036 w 10678681"/>
              <a:gd name="connsiteY85" fmla="*/ 1238182 h 1357700"/>
              <a:gd name="connsiteX86" fmla="*/ 4747555 w 10678681"/>
              <a:gd name="connsiteY86" fmla="*/ 1252768 h 1357700"/>
              <a:gd name="connsiteX87" fmla="*/ 4679644 w 10678681"/>
              <a:gd name="connsiteY87" fmla="*/ 1276603 h 1357700"/>
              <a:gd name="connsiteX88" fmla="*/ 4632222 w 10678681"/>
              <a:gd name="connsiteY88" fmla="*/ 1318360 h 1357700"/>
              <a:gd name="connsiteX89" fmla="*/ 4617358 w 10678681"/>
              <a:gd name="connsiteY89" fmla="*/ 1327690 h 1357700"/>
              <a:gd name="connsiteX90" fmla="*/ 4589102 w 10678681"/>
              <a:gd name="connsiteY90" fmla="*/ 1321223 h 1357700"/>
              <a:gd name="connsiteX91" fmla="*/ 4578184 w 10678681"/>
              <a:gd name="connsiteY91" fmla="*/ 1326745 h 1357700"/>
              <a:gd name="connsiteX92" fmla="*/ 4574270 w 10678681"/>
              <a:gd name="connsiteY92" fmla="*/ 1325878 h 1357700"/>
              <a:gd name="connsiteX93" fmla="*/ 4564919 w 10678681"/>
              <a:gd name="connsiteY93" fmla="*/ 1325507 h 1357700"/>
              <a:gd name="connsiteX94" fmla="*/ 4566586 w 10678681"/>
              <a:gd name="connsiteY94" fmla="*/ 1316963 h 1357700"/>
              <a:gd name="connsiteX95" fmla="*/ 4556303 w 10678681"/>
              <a:gd name="connsiteY95" fmla="*/ 1300262 h 1357700"/>
              <a:gd name="connsiteX96" fmla="*/ 4502358 w 10678681"/>
              <a:gd name="connsiteY96" fmla="*/ 1302558 h 1357700"/>
              <a:gd name="connsiteX97" fmla="*/ 4498919 w 10678681"/>
              <a:gd name="connsiteY97" fmla="*/ 1312115 h 1357700"/>
              <a:gd name="connsiteX98" fmla="*/ 4492075 w 10678681"/>
              <a:gd name="connsiteY98" fmla="*/ 1313357 h 1357700"/>
              <a:gd name="connsiteX99" fmla="*/ 4487466 w 10678681"/>
              <a:gd name="connsiteY99" fmla="*/ 1304102 h 1357700"/>
              <a:gd name="connsiteX100" fmla="*/ 4398292 w 10678681"/>
              <a:gd name="connsiteY100" fmla="*/ 1278410 h 1357700"/>
              <a:gd name="connsiteX101" fmla="*/ 4306088 w 10678681"/>
              <a:gd name="connsiteY101" fmla="*/ 1282512 h 1357700"/>
              <a:gd name="connsiteX102" fmla="*/ 4188995 w 10678681"/>
              <a:gd name="connsiteY102" fmla="*/ 1296718 h 1357700"/>
              <a:gd name="connsiteX103" fmla="*/ 4136582 w 10678681"/>
              <a:gd name="connsiteY103" fmla="*/ 1287687 h 1357700"/>
              <a:gd name="connsiteX104" fmla="*/ 4064614 w 10678681"/>
              <a:gd name="connsiteY104" fmla="*/ 1296118 h 1357700"/>
              <a:gd name="connsiteX105" fmla="*/ 3906561 w 10678681"/>
              <a:gd name="connsiteY105" fmla="*/ 1352435 h 1357700"/>
              <a:gd name="connsiteX106" fmla="*/ 3787890 w 10678681"/>
              <a:gd name="connsiteY106" fmla="*/ 1352442 h 1357700"/>
              <a:gd name="connsiteX107" fmla="*/ 3745993 w 10678681"/>
              <a:gd name="connsiteY107" fmla="*/ 1342630 h 1357700"/>
              <a:gd name="connsiteX108" fmla="*/ 3675785 w 10678681"/>
              <a:gd name="connsiteY108" fmla="*/ 1326802 h 1357700"/>
              <a:gd name="connsiteX109" fmla="*/ 3623856 w 10678681"/>
              <a:gd name="connsiteY109" fmla="*/ 1290804 h 1357700"/>
              <a:gd name="connsiteX110" fmla="*/ 3564933 w 10678681"/>
              <a:gd name="connsiteY110" fmla="*/ 1287147 h 1357700"/>
              <a:gd name="connsiteX111" fmla="*/ 3550537 w 10678681"/>
              <a:gd name="connsiteY111" fmla="*/ 1317552 h 1357700"/>
              <a:gd name="connsiteX112" fmla="*/ 3487736 w 10678681"/>
              <a:gd name="connsiteY112" fmla="*/ 1303493 h 1357700"/>
              <a:gd name="connsiteX113" fmla="*/ 3392548 w 10678681"/>
              <a:gd name="connsiteY113" fmla="*/ 1278741 h 1357700"/>
              <a:gd name="connsiteX114" fmla="*/ 3337466 w 10678681"/>
              <a:gd name="connsiteY114" fmla="*/ 1272537 h 1357700"/>
              <a:gd name="connsiteX115" fmla="*/ 3187206 w 10678681"/>
              <a:gd name="connsiteY115" fmla="*/ 1246821 h 1357700"/>
              <a:gd name="connsiteX116" fmla="*/ 3036856 w 10678681"/>
              <a:gd name="connsiteY116" fmla="*/ 1214383 h 1357700"/>
              <a:gd name="connsiteX117" fmla="*/ 2948654 w 10678681"/>
              <a:gd name="connsiteY117" fmla="*/ 1157455 h 1357700"/>
              <a:gd name="connsiteX118" fmla="*/ 2824973 w 10678681"/>
              <a:gd name="connsiteY118" fmla="*/ 1134864 h 1357700"/>
              <a:gd name="connsiteX119" fmla="*/ 2804398 w 10678681"/>
              <a:gd name="connsiteY119" fmla="*/ 1125556 h 1357700"/>
              <a:gd name="connsiteX120" fmla="*/ 2775396 w 10678681"/>
              <a:gd name="connsiteY120" fmla="*/ 1130148 h 1357700"/>
              <a:gd name="connsiteX121" fmla="*/ 2659096 w 10678681"/>
              <a:gd name="connsiteY121" fmla="*/ 1150294 h 1357700"/>
              <a:gd name="connsiteX122" fmla="*/ 2567088 w 10678681"/>
              <a:gd name="connsiteY122" fmla="*/ 1181781 h 1357700"/>
              <a:gd name="connsiteX123" fmla="*/ 2454501 w 10678681"/>
              <a:gd name="connsiteY123" fmla="*/ 1155455 h 1357700"/>
              <a:gd name="connsiteX124" fmla="*/ 2385161 w 10678681"/>
              <a:gd name="connsiteY124" fmla="*/ 1161312 h 1357700"/>
              <a:gd name="connsiteX125" fmla="*/ 2270528 w 10678681"/>
              <a:gd name="connsiteY125" fmla="*/ 1204338 h 1357700"/>
              <a:gd name="connsiteX126" fmla="*/ 2121820 w 10678681"/>
              <a:gd name="connsiteY126" fmla="*/ 1187078 h 1357700"/>
              <a:gd name="connsiteX127" fmla="*/ 2092716 w 10678681"/>
              <a:gd name="connsiteY127" fmla="*/ 1139224 h 1357700"/>
              <a:gd name="connsiteX128" fmla="*/ 2052449 w 10678681"/>
              <a:gd name="connsiteY128" fmla="*/ 1109687 h 1357700"/>
              <a:gd name="connsiteX129" fmla="*/ 2032607 w 10678681"/>
              <a:gd name="connsiteY129" fmla="*/ 1175477 h 1357700"/>
              <a:gd name="connsiteX130" fmla="*/ 1901837 w 10678681"/>
              <a:gd name="connsiteY130" fmla="*/ 1221762 h 1357700"/>
              <a:gd name="connsiteX131" fmla="*/ 1836762 w 10678681"/>
              <a:gd name="connsiteY131" fmla="*/ 1237387 h 1357700"/>
              <a:gd name="connsiteX132" fmla="*/ 1735877 w 10678681"/>
              <a:gd name="connsiteY132" fmla="*/ 1246527 h 1357700"/>
              <a:gd name="connsiteX133" fmla="*/ 1705069 w 10678681"/>
              <a:gd name="connsiteY133" fmla="*/ 1251989 h 1357700"/>
              <a:gd name="connsiteX134" fmla="*/ 1397689 w 10678681"/>
              <a:gd name="connsiteY134" fmla="*/ 1336144 h 1357700"/>
              <a:gd name="connsiteX135" fmla="*/ 1220734 w 10678681"/>
              <a:gd name="connsiteY135" fmla="*/ 1257811 h 1357700"/>
              <a:gd name="connsiteX136" fmla="*/ 1021737 w 10678681"/>
              <a:gd name="connsiteY136" fmla="*/ 1238739 h 1357700"/>
              <a:gd name="connsiteX137" fmla="*/ 959820 w 10678681"/>
              <a:gd name="connsiteY137" fmla="*/ 1275863 h 1357700"/>
              <a:gd name="connsiteX138" fmla="*/ 929137 w 10678681"/>
              <a:gd name="connsiteY138" fmla="*/ 1273957 h 1357700"/>
              <a:gd name="connsiteX139" fmla="*/ 878849 w 10678681"/>
              <a:gd name="connsiteY139" fmla="*/ 1266740 h 1357700"/>
              <a:gd name="connsiteX140" fmla="*/ 800667 w 10678681"/>
              <a:gd name="connsiteY140" fmla="*/ 1282041 h 1357700"/>
              <a:gd name="connsiteX141" fmla="*/ 644906 w 10678681"/>
              <a:gd name="connsiteY141" fmla="*/ 1273685 h 1357700"/>
              <a:gd name="connsiteX142" fmla="*/ 379869 w 10678681"/>
              <a:gd name="connsiteY142" fmla="*/ 1339165 h 1357700"/>
              <a:gd name="connsiteX143" fmla="*/ 137696 w 10678681"/>
              <a:gd name="connsiteY143" fmla="*/ 1319217 h 1357700"/>
              <a:gd name="connsiteX144" fmla="*/ 54250 w 10678681"/>
              <a:gd name="connsiteY144" fmla="*/ 1315838 h 1357700"/>
              <a:gd name="connsiteX145" fmla="*/ 28042 w 10678681"/>
              <a:gd name="connsiteY145" fmla="*/ 1297822 h 1357700"/>
              <a:gd name="connsiteX146" fmla="*/ 0 w 10678681"/>
              <a:gd name="connsiteY146" fmla="*/ 1294612 h 1357700"/>
              <a:gd name="connsiteX147" fmla="*/ 0 w 10678681"/>
              <a:gd name="connsiteY147"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90998 w 10678681"/>
              <a:gd name="connsiteY53" fmla="*/ 1064540 h 1357700"/>
              <a:gd name="connsiteX54" fmla="*/ 7039634 w 10678681"/>
              <a:gd name="connsiteY54" fmla="*/ 1059971 h 1357700"/>
              <a:gd name="connsiteX55" fmla="*/ 7033445 w 10678681"/>
              <a:gd name="connsiteY55" fmla="*/ 1063314 h 1357700"/>
              <a:gd name="connsiteX56" fmla="*/ 6999157 w 10678681"/>
              <a:gd name="connsiteY56" fmla="*/ 1055282 h 1357700"/>
              <a:gd name="connsiteX57" fmla="*/ 6981874 w 10678681"/>
              <a:gd name="connsiteY57" fmla="*/ 1053827 h 1357700"/>
              <a:gd name="connsiteX58" fmla="*/ 6976102 w 10678681"/>
              <a:gd name="connsiteY58" fmla="*/ 1047854 h 1357700"/>
              <a:gd name="connsiteX59" fmla="*/ 6951040 w 10678681"/>
              <a:gd name="connsiteY59" fmla="*/ 1048531 h 1357700"/>
              <a:gd name="connsiteX60" fmla="*/ 6948497 w 10678681"/>
              <a:gd name="connsiteY60" fmla="*/ 1050706 h 1357700"/>
              <a:gd name="connsiteX61" fmla="*/ 6926582 w 10678681"/>
              <a:gd name="connsiteY61" fmla="*/ 1043462 h 1357700"/>
              <a:gd name="connsiteX62" fmla="*/ 6833743 w 10678681"/>
              <a:gd name="connsiteY62" fmla="*/ 1027960 h 1357700"/>
              <a:gd name="connsiteX63" fmla="*/ 6687090 w 10678681"/>
              <a:gd name="connsiteY63" fmla="*/ 1063250 h 1357700"/>
              <a:gd name="connsiteX64" fmla="*/ 6437450 w 10678681"/>
              <a:gd name="connsiteY64" fmla="*/ 1101075 h 1357700"/>
              <a:gd name="connsiteX65" fmla="*/ 6327795 w 10678681"/>
              <a:gd name="connsiteY65" fmla="*/ 1088142 h 1357700"/>
              <a:gd name="connsiteX66" fmla="*/ 6136549 w 10678681"/>
              <a:gd name="connsiteY66" fmla="*/ 1100268 h 1357700"/>
              <a:gd name="connsiteX67" fmla="*/ 6004655 w 10678681"/>
              <a:gd name="connsiteY67" fmla="*/ 1114946 h 1357700"/>
              <a:gd name="connsiteX68" fmla="*/ 5936643 w 10678681"/>
              <a:gd name="connsiteY68" fmla="*/ 1095428 h 1357700"/>
              <a:gd name="connsiteX69" fmla="*/ 5912484 w 10678681"/>
              <a:gd name="connsiteY69" fmla="*/ 1112624 h 1357700"/>
              <a:gd name="connsiteX70" fmla="*/ 5908387 w 10678681"/>
              <a:gd name="connsiteY70" fmla="*/ 1116018 h 1357700"/>
              <a:gd name="connsiteX71" fmla="*/ 5890495 w 10678681"/>
              <a:gd name="connsiteY71" fmla="*/ 1120268 h 1357700"/>
              <a:gd name="connsiteX72" fmla="*/ 5887318 w 10678681"/>
              <a:gd name="connsiteY72" fmla="*/ 1133134 h 1357700"/>
              <a:gd name="connsiteX73" fmla="*/ 5861726 w 10678681"/>
              <a:gd name="connsiteY73" fmla="*/ 1147891 h 1357700"/>
              <a:gd name="connsiteX74" fmla="*/ 5805823 w 10678681"/>
              <a:gd name="connsiteY74" fmla="*/ 1152457 h 1357700"/>
              <a:gd name="connsiteX75" fmla="*/ 5689841 w 10678681"/>
              <a:gd name="connsiteY75" fmla="*/ 1176232 h 1357700"/>
              <a:gd name="connsiteX76" fmla="*/ 5605119 w 10678681"/>
              <a:gd name="connsiteY76" fmla="*/ 1190202 h 1357700"/>
              <a:gd name="connsiteX77" fmla="*/ 5488513 w 10678681"/>
              <a:gd name="connsiteY77" fmla="*/ 1205367 h 1357700"/>
              <a:gd name="connsiteX78" fmla="*/ 5402905 w 10678681"/>
              <a:gd name="connsiteY78" fmla="*/ 1241191 h 1357700"/>
              <a:gd name="connsiteX79" fmla="*/ 5285593 w 10678681"/>
              <a:gd name="connsiteY79" fmla="*/ 1273569 h 1357700"/>
              <a:gd name="connsiteX80" fmla="*/ 5192893 w 10678681"/>
              <a:gd name="connsiteY80" fmla="*/ 1247188 h 1357700"/>
              <a:gd name="connsiteX81" fmla="*/ 5186475 w 10678681"/>
              <a:gd name="connsiteY81" fmla="*/ 1257028 h 1357700"/>
              <a:gd name="connsiteX82" fmla="*/ 5126038 w 10678681"/>
              <a:gd name="connsiteY82" fmla="*/ 1263189 h 1357700"/>
              <a:gd name="connsiteX83" fmla="*/ 4894688 w 10678681"/>
              <a:gd name="connsiteY83" fmla="*/ 1247184 h 1357700"/>
              <a:gd name="connsiteX84" fmla="*/ 4788036 w 10678681"/>
              <a:gd name="connsiteY84" fmla="*/ 1238182 h 1357700"/>
              <a:gd name="connsiteX85" fmla="*/ 4747555 w 10678681"/>
              <a:gd name="connsiteY85" fmla="*/ 1252768 h 1357700"/>
              <a:gd name="connsiteX86" fmla="*/ 4679644 w 10678681"/>
              <a:gd name="connsiteY86" fmla="*/ 1276603 h 1357700"/>
              <a:gd name="connsiteX87" fmla="*/ 4632222 w 10678681"/>
              <a:gd name="connsiteY87" fmla="*/ 1318360 h 1357700"/>
              <a:gd name="connsiteX88" fmla="*/ 4617358 w 10678681"/>
              <a:gd name="connsiteY88" fmla="*/ 1327690 h 1357700"/>
              <a:gd name="connsiteX89" fmla="*/ 4589102 w 10678681"/>
              <a:gd name="connsiteY89" fmla="*/ 1321223 h 1357700"/>
              <a:gd name="connsiteX90" fmla="*/ 4578184 w 10678681"/>
              <a:gd name="connsiteY90" fmla="*/ 1326745 h 1357700"/>
              <a:gd name="connsiteX91" fmla="*/ 4574270 w 10678681"/>
              <a:gd name="connsiteY91" fmla="*/ 1325878 h 1357700"/>
              <a:gd name="connsiteX92" fmla="*/ 4564919 w 10678681"/>
              <a:gd name="connsiteY92" fmla="*/ 1325507 h 1357700"/>
              <a:gd name="connsiteX93" fmla="*/ 4566586 w 10678681"/>
              <a:gd name="connsiteY93" fmla="*/ 1316963 h 1357700"/>
              <a:gd name="connsiteX94" fmla="*/ 4556303 w 10678681"/>
              <a:gd name="connsiteY94" fmla="*/ 1300262 h 1357700"/>
              <a:gd name="connsiteX95" fmla="*/ 4502358 w 10678681"/>
              <a:gd name="connsiteY95" fmla="*/ 1302558 h 1357700"/>
              <a:gd name="connsiteX96" fmla="*/ 4498919 w 10678681"/>
              <a:gd name="connsiteY96" fmla="*/ 1312115 h 1357700"/>
              <a:gd name="connsiteX97" fmla="*/ 4492075 w 10678681"/>
              <a:gd name="connsiteY97" fmla="*/ 1313357 h 1357700"/>
              <a:gd name="connsiteX98" fmla="*/ 4487466 w 10678681"/>
              <a:gd name="connsiteY98" fmla="*/ 1304102 h 1357700"/>
              <a:gd name="connsiteX99" fmla="*/ 4398292 w 10678681"/>
              <a:gd name="connsiteY99" fmla="*/ 1278410 h 1357700"/>
              <a:gd name="connsiteX100" fmla="*/ 4306088 w 10678681"/>
              <a:gd name="connsiteY100" fmla="*/ 1282512 h 1357700"/>
              <a:gd name="connsiteX101" fmla="*/ 4188995 w 10678681"/>
              <a:gd name="connsiteY101" fmla="*/ 1296718 h 1357700"/>
              <a:gd name="connsiteX102" fmla="*/ 4136582 w 10678681"/>
              <a:gd name="connsiteY102" fmla="*/ 1287687 h 1357700"/>
              <a:gd name="connsiteX103" fmla="*/ 4064614 w 10678681"/>
              <a:gd name="connsiteY103" fmla="*/ 1296118 h 1357700"/>
              <a:gd name="connsiteX104" fmla="*/ 3906561 w 10678681"/>
              <a:gd name="connsiteY104" fmla="*/ 1352435 h 1357700"/>
              <a:gd name="connsiteX105" fmla="*/ 3787890 w 10678681"/>
              <a:gd name="connsiteY105" fmla="*/ 1352442 h 1357700"/>
              <a:gd name="connsiteX106" fmla="*/ 3745993 w 10678681"/>
              <a:gd name="connsiteY106" fmla="*/ 1342630 h 1357700"/>
              <a:gd name="connsiteX107" fmla="*/ 3675785 w 10678681"/>
              <a:gd name="connsiteY107" fmla="*/ 1326802 h 1357700"/>
              <a:gd name="connsiteX108" fmla="*/ 3623856 w 10678681"/>
              <a:gd name="connsiteY108" fmla="*/ 1290804 h 1357700"/>
              <a:gd name="connsiteX109" fmla="*/ 3564933 w 10678681"/>
              <a:gd name="connsiteY109" fmla="*/ 1287147 h 1357700"/>
              <a:gd name="connsiteX110" fmla="*/ 3550537 w 10678681"/>
              <a:gd name="connsiteY110" fmla="*/ 1317552 h 1357700"/>
              <a:gd name="connsiteX111" fmla="*/ 3487736 w 10678681"/>
              <a:gd name="connsiteY111" fmla="*/ 1303493 h 1357700"/>
              <a:gd name="connsiteX112" fmla="*/ 3392548 w 10678681"/>
              <a:gd name="connsiteY112" fmla="*/ 1278741 h 1357700"/>
              <a:gd name="connsiteX113" fmla="*/ 3337466 w 10678681"/>
              <a:gd name="connsiteY113" fmla="*/ 1272537 h 1357700"/>
              <a:gd name="connsiteX114" fmla="*/ 3187206 w 10678681"/>
              <a:gd name="connsiteY114" fmla="*/ 1246821 h 1357700"/>
              <a:gd name="connsiteX115" fmla="*/ 3036856 w 10678681"/>
              <a:gd name="connsiteY115" fmla="*/ 1214383 h 1357700"/>
              <a:gd name="connsiteX116" fmla="*/ 2948654 w 10678681"/>
              <a:gd name="connsiteY116" fmla="*/ 1157455 h 1357700"/>
              <a:gd name="connsiteX117" fmla="*/ 2824973 w 10678681"/>
              <a:gd name="connsiteY117" fmla="*/ 1134864 h 1357700"/>
              <a:gd name="connsiteX118" fmla="*/ 2804398 w 10678681"/>
              <a:gd name="connsiteY118" fmla="*/ 1125556 h 1357700"/>
              <a:gd name="connsiteX119" fmla="*/ 2775396 w 10678681"/>
              <a:gd name="connsiteY119" fmla="*/ 1130148 h 1357700"/>
              <a:gd name="connsiteX120" fmla="*/ 2659096 w 10678681"/>
              <a:gd name="connsiteY120" fmla="*/ 1150294 h 1357700"/>
              <a:gd name="connsiteX121" fmla="*/ 2567088 w 10678681"/>
              <a:gd name="connsiteY121" fmla="*/ 1181781 h 1357700"/>
              <a:gd name="connsiteX122" fmla="*/ 2454501 w 10678681"/>
              <a:gd name="connsiteY122" fmla="*/ 1155455 h 1357700"/>
              <a:gd name="connsiteX123" fmla="*/ 2385161 w 10678681"/>
              <a:gd name="connsiteY123" fmla="*/ 1161312 h 1357700"/>
              <a:gd name="connsiteX124" fmla="*/ 2270528 w 10678681"/>
              <a:gd name="connsiteY124" fmla="*/ 1204338 h 1357700"/>
              <a:gd name="connsiteX125" fmla="*/ 2121820 w 10678681"/>
              <a:gd name="connsiteY125" fmla="*/ 1187078 h 1357700"/>
              <a:gd name="connsiteX126" fmla="*/ 2092716 w 10678681"/>
              <a:gd name="connsiteY126" fmla="*/ 1139224 h 1357700"/>
              <a:gd name="connsiteX127" fmla="*/ 2052449 w 10678681"/>
              <a:gd name="connsiteY127" fmla="*/ 1109687 h 1357700"/>
              <a:gd name="connsiteX128" fmla="*/ 2032607 w 10678681"/>
              <a:gd name="connsiteY128" fmla="*/ 1175477 h 1357700"/>
              <a:gd name="connsiteX129" fmla="*/ 1901837 w 10678681"/>
              <a:gd name="connsiteY129" fmla="*/ 1221762 h 1357700"/>
              <a:gd name="connsiteX130" fmla="*/ 1836762 w 10678681"/>
              <a:gd name="connsiteY130" fmla="*/ 1237387 h 1357700"/>
              <a:gd name="connsiteX131" fmla="*/ 1735877 w 10678681"/>
              <a:gd name="connsiteY131" fmla="*/ 1246527 h 1357700"/>
              <a:gd name="connsiteX132" fmla="*/ 1705069 w 10678681"/>
              <a:gd name="connsiteY132" fmla="*/ 1251989 h 1357700"/>
              <a:gd name="connsiteX133" fmla="*/ 1397689 w 10678681"/>
              <a:gd name="connsiteY133" fmla="*/ 1336144 h 1357700"/>
              <a:gd name="connsiteX134" fmla="*/ 1220734 w 10678681"/>
              <a:gd name="connsiteY134" fmla="*/ 1257811 h 1357700"/>
              <a:gd name="connsiteX135" fmla="*/ 1021737 w 10678681"/>
              <a:gd name="connsiteY135" fmla="*/ 1238739 h 1357700"/>
              <a:gd name="connsiteX136" fmla="*/ 959820 w 10678681"/>
              <a:gd name="connsiteY136" fmla="*/ 1275863 h 1357700"/>
              <a:gd name="connsiteX137" fmla="*/ 929137 w 10678681"/>
              <a:gd name="connsiteY137" fmla="*/ 1273957 h 1357700"/>
              <a:gd name="connsiteX138" fmla="*/ 878849 w 10678681"/>
              <a:gd name="connsiteY138" fmla="*/ 1266740 h 1357700"/>
              <a:gd name="connsiteX139" fmla="*/ 800667 w 10678681"/>
              <a:gd name="connsiteY139" fmla="*/ 1282041 h 1357700"/>
              <a:gd name="connsiteX140" fmla="*/ 644906 w 10678681"/>
              <a:gd name="connsiteY140" fmla="*/ 1273685 h 1357700"/>
              <a:gd name="connsiteX141" fmla="*/ 379869 w 10678681"/>
              <a:gd name="connsiteY141" fmla="*/ 1339165 h 1357700"/>
              <a:gd name="connsiteX142" fmla="*/ 137696 w 10678681"/>
              <a:gd name="connsiteY142" fmla="*/ 1319217 h 1357700"/>
              <a:gd name="connsiteX143" fmla="*/ 54250 w 10678681"/>
              <a:gd name="connsiteY143" fmla="*/ 1315838 h 1357700"/>
              <a:gd name="connsiteX144" fmla="*/ 28042 w 10678681"/>
              <a:gd name="connsiteY144" fmla="*/ 1297822 h 1357700"/>
              <a:gd name="connsiteX145" fmla="*/ 0 w 10678681"/>
              <a:gd name="connsiteY145" fmla="*/ 1294612 h 1357700"/>
              <a:gd name="connsiteX146" fmla="*/ 0 w 10678681"/>
              <a:gd name="connsiteY146"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0528 w 10678681"/>
              <a:gd name="connsiteY122" fmla="*/ 1204338 h 1357700"/>
              <a:gd name="connsiteX123" fmla="*/ 2121820 w 10678681"/>
              <a:gd name="connsiteY123" fmla="*/ 1187078 h 1357700"/>
              <a:gd name="connsiteX124" fmla="*/ 2092716 w 10678681"/>
              <a:gd name="connsiteY124" fmla="*/ 1139224 h 1357700"/>
              <a:gd name="connsiteX125" fmla="*/ 2052449 w 10678681"/>
              <a:gd name="connsiteY125" fmla="*/ 1109687 h 1357700"/>
              <a:gd name="connsiteX126" fmla="*/ 2032607 w 10678681"/>
              <a:gd name="connsiteY126" fmla="*/ 1175477 h 1357700"/>
              <a:gd name="connsiteX127" fmla="*/ 1901837 w 10678681"/>
              <a:gd name="connsiteY127" fmla="*/ 1221762 h 1357700"/>
              <a:gd name="connsiteX128" fmla="*/ 1836762 w 10678681"/>
              <a:gd name="connsiteY128" fmla="*/ 1237387 h 1357700"/>
              <a:gd name="connsiteX129" fmla="*/ 1735877 w 10678681"/>
              <a:gd name="connsiteY129" fmla="*/ 1246527 h 1357700"/>
              <a:gd name="connsiteX130" fmla="*/ 1705069 w 10678681"/>
              <a:gd name="connsiteY130" fmla="*/ 1251989 h 1357700"/>
              <a:gd name="connsiteX131" fmla="*/ 1397689 w 10678681"/>
              <a:gd name="connsiteY131" fmla="*/ 1336144 h 1357700"/>
              <a:gd name="connsiteX132" fmla="*/ 1220734 w 10678681"/>
              <a:gd name="connsiteY132" fmla="*/ 1257811 h 1357700"/>
              <a:gd name="connsiteX133" fmla="*/ 1021737 w 10678681"/>
              <a:gd name="connsiteY133" fmla="*/ 1238739 h 1357700"/>
              <a:gd name="connsiteX134" fmla="*/ 959820 w 10678681"/>
              <a:gd name="connsiteY134" fmla="*/ 1275863 h 1357700"/>
              <a:gd name="connsiteX135" fmla="*/ 929137 w 10678681"/>
              <a:gd name="connsiteY135" fmla="*/ 1273957 h 1357700"/>
              <a:gd name="connsiteX136" fmla="*/ 878849 w 10678681"/>
              <a:gd name="connsiteY136" fmla="*/ 1266740 h 1357700"/>
              <a:gd name="connsiteX137" fmla="*/ 800667 w 10678681"/>
              <a:gd name="connsiteY137" fmla="*/ 1282041 h 1357700"/>
              <a:gd name="connsiteX138" fmla="*/ 644906 w 10678681"/>
              <a:gd name="connsiteY138" fmla="*/ 1273685 h 1357700"/>
              <a:gd name="connsiteX139" fmla="*/ 379869 w 10678681"/>
              <a:gd name="connsiteY139" fmla="*/ 1339165 h 1357700"/>
              <a:gd name="connsiteX140" fmla="*/ 137696 w 10678681"/>
              <a:gd name="connsiteY140" fmla="*/ 1319217 h 1357700"/>
              <a:gd name="connsiteX141" fmla="*/ 54250 w 10678681"/>
              <a:gd name="connsiteY141" fmla="*/ 1315838 h 1357700"/>
              <a:gd name="connsiteX142" fmla="*/ 28042 w 10678681"/>
              <a:gd name="connsiteY142" fmla="*/ 1297822 h 1357700"/>
              <a:gd name="connsiteX143" fmla="*/ 0 w 10678681"/>
              <a:gd name="connsiteY143" fmla="*/ 1294612 h 1357700"/>
              <a:gd name="connsiteX144" fmla="*/ 0 w 10678681"/>
              <a:gd name="connsiteY144"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121820 w 10678681"/>
              <a:gd name="connsiteY122" fmla="*/ 1187078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10157 w 10678681"/>
              <a:gd name="connsiteY125" fmla="*/ 115276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36762 w 10678681"/>
              <a:gd name="connsiteY126" fmla="*/ 1237387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75981 w 10678681"/>
              <a:gd name="connsiteY113" fmla="*/ 1208973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2443"/>
              <a:gd name="connsiteX1" fmla="*/ 10678681 w 10678681"/>
              <a:gd name="connsiteY1" fmla="*/ 0 h 1352443"/>
              <a:gd name="connsiteX2" fmla="*/ 10666019 w 10678681"/>
              <a:gd name="connsiteY2" fmla="*/ 7876 h 1352443"/>
              <a:gd name="connsiteX3" fmla="*/ 10632825 w 10678681"/>
              <a:gd name="connsiteY3" fmla="*/ 32153 h 1352443"/>
              <a:gd name="connsiteX4" fmla="*/ 10510605 w 10678681"/>
              <a:gd name="connsiteY4" fmla="*/ 30449 h 1352443"/>
              <a:gd name="connsiteX5" fmla="*/ 10456989 w 10678681"/>
              <a:gd name="connsiteY5" fmla="*/ 979 h 1352443"/>
              <a:gd name="connsiteX6" fmla="*/ 10438642 w 10678681"/>
              <a:gd name="connsiteY6" fmla="*/ 1524 h 1352443"/>
              <a:gd name="connsiteX7" fmla="*/ 10407146 w 10678681"/>
              <a:gd name="connsiteY7" fmla="*/ 43659 h 1352443"/>
              <a:gd name="connsiteX8" fmla="*/ 10357996 w 10678681"/>
              <a:gd name="connsiteY8" fmla="*/ 50836 h 1352443"/>
              <a:gd name="connsiteX9" fmla="*/ 10306667 w 10678681"/>
              <a:gd name="connsiteY9" fmla="*/ 109739 h 1352443"/>
              <a:gd name="connsiteX10" fmla="*/ 10115334 w 10678681"/>
              <a:gd name="connsiteY10" fmla="*/ 155658 h 1352443"/>
              <a:gd name="connsiteX11" fmla="*/ 10068157 w 10678681"/>
              <a:gd name="connsiteY11" fmla="*/ 215673 h 1352443"/>
              <a:gd name="connsiteX12" fmla="*/ 10045431 w 10678681"/>
              <a:gd name="connsiteY12" fmla="*/ 229568 h 1352443"/>
              <a:gd name="connsiteX13" fmla="*/ 10013265 w 10678681"/>
              <a:gd name="connsiteY13" fmla="*/ 284757 h 1352443"/>
              <a:gd name="connsiteX14" fmla="*/ 9862496 w 10678681"/>
              <a:gd name="connsiteY14" fmla="*/ 223033 h 1352443"/>
              <a:gd name="connsiteX15" fmla="*/ 9679638 w 10678681"/>
              <a:gd name="connsiteY15" fmla="*/ 277462 h 1352443"/>
              <a:gd name="connsiteX16" fmla="*/ 9498347 w 10678681"/>
              <a:gd name="connsiteY16" fmla="*/ 244723 h 1352443"/>
              <a:gd name="connsiteX17" fmla="*/ 9399702 w 10678681"/>
              <a:gd name="connsiteY17" fmla="*/ 276316 h 1352443"/>
              <a:gd name="connsiteX18" fmla="*/ 9378439 w 10678681"/>
              <a:gd name="connsiteY18" fmla="*/ 326244 h 1352443"/>
              <a:gd name="connsiteX19" fmla="*/ 9121744 w 10678681"/>
              <a:gd name="connsiteY19" fmla="*/ 365177 h 1352443"/>
              <a:gd name="connsiteX20" fmla="*/ 9061654 w 10678681"/>
              <a:gd name="connsiteY20" fmla="*/ 393730 h 1352443"/>
              <a:gd name="connsiteX21" fmla="*/ 8997577 w 10678681"/>
              <a:gd name="connsiteY21" fmla="*/ 380865 h 1352443"/>
              <a:gd name="connsiteX22" fmla="*/ 8907968 w 10678681"/>
              <a:gd name="connsiteY22" fmla="*/ 447345 h 1352443"/>
              <a:gd name="connsiteX23" fmla="*/ 8764163 w 10678681"/>
              <a:gd name="connsiteY23" fmla="*/ 471000 h 1352443"/>
              <a:gd name="connsiteX24" fmla="*/ 8680155 w 10678681"/>
              <a:gd name="connsiteY24" fmla="*/ 492404 h 1352443"/>
              <a:gd name="connsiteX25" fmla="*/ 8651436 w 10678681"/>
              <a:gd name="connsiteY25" fmla="*/ 511923 h 1352443"/>
              <a:gd name="connsiteX26" fmla="*/ 8609185 w 10678681"/>
              <a:gd name="connsiteY26" fmla="*/ 531525 h 1352443"/>
              <a:gd name="connsiteX27" fmla="*/ 8537091 w 10678681"/>
              <a:gd name="connsiteY27" fmla="*/ 574933 h 1352443"/>
              <a:gd name="connsiteX28" fmla="*/ 8435931 w 10678681"/>
              <a:gd name="connsiteY28" fmla="*/ 617926 h 1352443"/>
              <a:gd name="connsiteX29" fmla="*/ 8348623 w 10678681"/>
              <a:gd name="connsiteY29" fmla="*/ 600607 h 1352443"/>
              <a:gd name="connsiteX30" fmla="*/ 8344233 w 10678681"/>
              <a:gd name="connsiteY30" fmla="*/ 610922 h 1352443"/>
              <a:gd name="connsiteX31" fmla="*/ 8290622 w 10678681"/>
              <a:gd name="connsiteY31" fmla="*/ 622687 h 1352443"/>
              <a:gd name="connsiteX32" fmla="*/ 8086698 w 10678681"/>
              <a:gd name="connsiteY32" fmla="*/ 605185 h 1352443"/>
              <a:gd name="connsiteX33" fmla="*/ 7982378 w 10678681"/>
              <a:gd name="connsiteY33" fmla="*/ 629799 h 1352443"/>
              <a:gd name="connsiteX34" fmla="*/ 7947952 w 10678681"/>
              <a:gd name="connsiteY34" fmla="*/ 648003 h 1352443"/>
              <a:gd name="connsiteX35" fmla="*/ 7890112 w 10678681"/>
              <a:gd name="connsiteY35" fmla="*/ 677915 h 1352443"/>
              <a:gd name="connsiteX36" fmla="*/ 7853284 w 10678681"/>
              <a:gd name="connsiteY36" fmla="*/ 723588 h 1352443"/>
              <a:gd name="connsiteX37" fmla="*/ 7802383 w 10678681"/>
              <a:gd name="connsiteY37" fmla="*/ 739359 h 1352443"/>
              <a:gd name="connsiteX38" fmla="*/ 7730518 w 10678681"/>
              <a:gd name="connsiteY38" fmla="*/ 739526 h 1352443"/>
              <a:gd name="connsiteX39" fmla="*/ 7652907 w 10678681"/>
              <a:gd name="connsiteY39" fmla="*/ 783273 h 1352443"/>
              <a:gd name="connsiteX40" fmla="*/ 7606008 w 10678681"/>
              <a:gd name="connsiteY40" fmla="*/ 800717 h 1352443"/>
              <a:gd name="connsiteX41" fmla="*/ 7480223 w 10678681"/>
              <a:gd name="connsiteY41" fmla="*/ 856821 h 1352443"/>
              <a:gd name="connsiteX42" fmla="*/ 7356005 w 10678681"/>
              <a:gd name="connsiteY42" fmla="*/ 919462 h 1352443"/>
              <a:gd name="connsiteX43" fmla="*/ 7305396 w 10678681"/>
              <a:gd name="connsiteY43" fmla="*/ 986228 h 1352443"/>
              <a:gd name="connsiteX44" fmla="*/ 7266251 w 10678681"/>
              <a:gd name="connsiteY44" fmla="*/ 967864 h 1352443"/>
              <a:gd name="connsiteX45" fmla="*/ 7269396 w 10678681"/>
              <a:gd name="connsiteY45" fmla="*/ 989282 h 1352443"/>
              <a:gd name="connsiteX46" fmla="*/ 7258094 w 10678681"/>
              <a:gd name="connsiteY46" fmla="*/ 990679 h 1352443"/>
              <a:gd name="connsiteX47" fmla="*/ 7257893 w 10678681"/>
              <a:gd name="connsiteY47" fmla="*/ 991204 h 1352443"/>
              <a:gd name="connsiteX48" fmla="*/ 7247153 w 10678681"/>
              <a:gd name="connsiteY48" fmla="*/ 991550 h 1352443"/>
              <a:gd name="connsiteX49" fmla="*/ 7193612 w 10678681"/>
              <a:gd name="connsiteY49" fmla="*/ 987042 h 1352443"/>
              <a:gd name="connsiteX50" fmla="*/ 7132632 w 10678681"/>
              <a:gd name="connsiteY50" fmla="*/ 1042036 h 1352443"/>
              <a:gd name="connsiteX51" fmla="*/ 7105610 w 10678681"/>
              <a:gd name="connsiteY51" fmla="*/ 1053537 h 1352443"/>
              <a:gd name="connsiteX52" fmla="*/ 7069148 w 10678681"/>
              <a:gd name="connsiteY52" fmla="*/ 1047163 h 1352443"/>
              <a:gd name="connsiteX53" fmla="*/ 7039634 w 10678681"/>
              <a:gd name="connsiteY53" fmla="*/ 1059971 h 1352443"/>
              <a:gd name="connsiteX54" fmla="*/ 7033445 w 10678681"/>
              <a:gd name="connsiteY54" fmla="*/ 1063314 h 1352443"/>
              <a:gd name="connsiteX55" fmla="*/ 6999157 w 10678681"/>
              <a:gd name="connsiteY55" fmla="*/ 1055282 h 1352443"/>
              <a:gd name="connsiteX56" fmla="*/ 6981874 w 10678681"/>
              <a:gd name="connsiteY56" fmla="*/ 1053827 h 1352443"/>
              <a:gd name="connsiteX57" fmla="*/ 6976102 w 10678681"/>
              <a:gd name="connsiteY57" fmla="*/ 1047854 h 1352443"/>
              <a:gd name="connsiteX58" fmla="*/ 6951040 w 10678681"/>
              <a:gd name="connsiteY58" fmla="*/ 1048531 h 1352443"/>
              <a:gd name="connsiteX59" fmla="*/ 6948497 w 10678681"/>
              <a:gd name="connsiteY59" fmla="*/ 1050706 h 1352443"/>
              <a:gd name="connsiteX60" fmla="*/ 6926582 w 10678681"/>
              <a:gd name="connsiteY60" fmla="*/ 1043462 h 1352443"/>
              <a:gd name="connsiteX61" fmla="*/ 6833743 w 10678681"/>
              <a:gd name="connsiteY61" fmla="*/ 1027960 h 1352443"/>
              <a:gd name="connsiteX62" fmla="*/ 6687090 w 10678681"/>
              <a:gd name="connsiteY62" fmla="*/ 1063250 h 1352443"/>
              <a:gd name="connsiteX63" fmla="*/ 6437450 w 10678681"/>
              <a:gd name="connsiteY63" fmla="*/ 1101075 h 1352443"/>
              <a:gd name="connsiteX64" fmla="*/ 6327795 w 10678681"/>
              <a:gd name="connsiteY64" fmla="*/ 1088142 h 1352443"/>
              <a:gd name="connsiteX65" fmla="*/ 6136549 w 10678681"/>
              <a:gd name="connsiteY65" fmla="*/ 1100268 h 1352443"/>
              <a:gd name="connsiteX66" fmla="*/ 6004655 w 10678681"/>
              <a:gd name="connsiteY66" fmla="*/ 1114946 h 1352443"/>
              <a:gd name="connsiteX67" fmla="*/ 5936643 w 10678681"/>
              <a:gd name="connsiteY67" fmla="*/ 1095428 h 1352443"/>
              <a:gd name="connsiteX68" fmla="*/ 5912484 w 10678681"/>
              <a:gd name="connsiteY68" fmla="*/ 1112624 h 1352443"/>
              <a:gd name="connsiteX69" fmla="*/ 5908387 w 10678681"/>
              <a:gd name="connsiteY69" fmla="*/ 1116018 h 1352443"/>
              <a:gd name="connsiteX70" fmla="*/ 5890495 w 10678681"/>
              <a:gd name="connsiteY70" fmla="*/ 1120268 h 1352443"/>
              <a:gd name="connsiteX71" fmla="*/ 5887318 w 10678681"/>
              <a:gd name="connsiteY71" fmla="*/ 1133134 h 1352443"/>
              <a:gd name="connsiteX72" fmla="*/ 5861726 w 10678681"/>
              <a:gd name="connsiteY72" fmla="*/ 1147891 h 1352443"/>
              <a:gd name="connsiteX73" fmla="*/ 5805823 w 10678681"/>
              <a:gd name="connsiteY73" fmla="*/ 1152457 h 1352443"/>
              <a:gd name="connsiteX74" fmla="*/ 5689841 w 10678681"/>
              <a:gd name="connsiteY74" fmla="*/ 1176232 h 1352443"/>
              <a:gd name="connsiteX75" fmla="*/ 5605119 w 10678681"/>
              <a:gd name="connsiteY75" fmla="*/ 1190202 h 1352443"/>
              <a:gd name="connsiteX76" fmla="*/ 5488513 w 10678681"/>
              <a:gd name="connsiteY76" fmla="*/ 1205367 h 1352443"/>
              <a:gd name="connsiteX77" fmla="*/ 5402905 w 10678681"/>
              <a:gd name="connsiteY77" fmla="*/ 1241191 h 1352443"/>
              <a:gd name="connsiteX78" fmla="*/ 5285593 w 10678681"/>
              <a:gd name="connsiteY78" fmla="*/ 1273569 h 1352443"/>
              <a:gd name="connsiteX79" fmla="*/ 5192893 w 10678681"/>
              <a:gd name="connsiteY79" fmla="*/ 1247188 h 1352443"/>
              <a:gd name="connsiteX80" fmla="*/ 5186475 w 10678681"/>
              <a:gd name="connsiteY80" fmla="*/ 1257028 h 1352443"/>
              <a:gd name="connsiteX81" fmla="*/ 5126038 w 10678681"/>
              <a:gd name="connsiteY81" fmla="*/ 1263189 h 1352443"/>
              <a:gd name="connsiteX82" fmla="*/ 4894688 w 10678681"/>
              <a:gd name="connsiteY82" fmla="*/ 1247184 h 1352443"/>
              <a:gd name="connsiteX83" fmla="*/ 4788036 w 10678681"/>
              <a:gd name="connsiteY83" fmla="*/ 1238182 h 1352443"/>
              <a:gd name="connsiteX84" fmla="*/ 4747555 w 10678681"/>
              <a:gd name="connsiteY84" fmla="*/ 1252768 h 1352443"/>
              <a:gd name="connsiteX85" fmla="*/ 4679644 w 10678681"/>
              <a:gd name="connsiteY85" fmla="*/ 1276603 h 1352443"/>
              <a:gd name="connsiteX86" fmla="*/ 4632222 w 10678681"/>
              <a:gd name="connsiteY86" fmla="*/ 1318360 h 1352443"/>
              <a:gd name="connsiteX87" fmla="*/ 4617358 w 10678681"/>
              <a:gd name="connsiteY87" fmla="*/ 1327690 h 1352443"/>
              <a:gd name="connsiteX88" fmla="*/ 4589102 w 10678681"/>
              <a:gd name="connsiteY88" fmla="*/ 1321223 h 1352443"/>
              <a:gd name="connsiteX89" fmla="*/ 4578184 w 10678681"/>
              <a:gd name="connsiteY89" fmla="*/ 1326745 h 1352443"/>
              <a:gd name="connsiteX90" fmla="*/ 4574270 w 10678681"/>
              <a:gd name="connsiteY90" fmla="*/ 1325878 h 1352443"/>
              <a:gd name="connsiteX91" fmla="*/ 4564919 w 10678681"/>
              <a:gd name="connsiteY91" fmla="*/ 1325507 h 1352443"/>
              <a:gd name="connsiteX92" fmla="*/ 4566586 w 10678681"/>
              <a:gd name="connsiteY92" fmla="*/ 1316963 h 1352443"/>
              <a:gd name="connsiteX93" fmla="*/ 4556303 w 10678681"/>
              <a:gd name="connsiteY93" fmla="*/ 1300262 h 1352443"/>
              <a:gd name="connsiteX94" fmla="*/ 4502358 w 10678681"/>
              <a:gd name="connsiteY94" fmla="*/ 1302558 h 1352443"/>
              <a:gd name="connsiteX95" fmla="*/ 4498919 w 10678681"/>
              <a:gd name="connsiteY95" fmla="*/ 1312115 h 1352443"/>
              <a:gd name="connsiteX96" fmla="*/ 4492075 w 10678681"/>
              <a:gd name="connsiteY96" fmla="*/ 1313357 h 1352443"/>
              <a:gd name="connsiteX97" fmla="*/ 4487466 w 10678681"/>
              <a:gd name="connsiteY97" fmla="*/ 1304102 h 1352443"/>
              <a:gd name="connsiteX98" fmla="*/ 4398292 w 10678681"/>
              <a:gd name="connsiteY98" fmla="*/ 1278410 h 1352443"/>
              <a:gd name="connsiteX99" fmla="*/ 4306088 w 10678681"/>
              <a:gd name="connsiteY99" fmla="*/ 1282512 h 1352443"/>
              <a:gd name="connsiteX100" fmla="*/ 4188995 w 10678681"/>
              <a:gd name="connsiteY100" fmla="*/ 1296718 h 1352443"/>
              <a:gd name="connsiteX101" fmla="*/ 4136582 w 10678681"/>
              <a:gd name="connsiteY101" fmla="*/ 1287687 h 1352443"/>
              <a:gd name="connsiteX102" fmla="*/ 4064614 w 10678681"/>
              <a:gd name="connsiteY102" fmla="*/ 1296118 h 1352443"/>
              <a:gd name="connsiteX103" fmla="*/ 3900948 w 10678681"/>
              <a:gd name="connsiteY103" fmla="*/ 1322156 h 1352443"/>
              <a:gd name="connsiteX104" fmla="*/ 3787890 w 10678681"/>
              <a:gd name="connsiteY104" fmla="*/ 1352442 h 1352443"/>
              <a:gd name="connsiteX105" fmla="*/ 3745993 w 10678681"/>
              <a:gd name="connsiteY105" fmla="*/ 1342630 h 1352443"/>
              <a:gd name="connsiteX106" fmla="*/ 3675785 w 10678681"/>
              <a:gd name="connsiteY106" fmla="*/ 1326802 h 1352443"/>
              <a:gd name="connsiteX107" fmla="*/ 3623856 w 10678681"/>
              <a:gd name="connsiteY107" fmla="*/ 1290804 h 1352443"/>
              <a:gd name="connsiteX108" fmla="*/ 3564933 w 10678681"/>
              <a:gd name="connsiteY108" fmla="*/ 1287147 h 1352443"/>
              <a:gd name="connsiteX109" fmla="*/ 3550537 w 10678681"/>
              <a:gd name="connsiteY109" fmla="*/ 1317552 h 1352443"/>
              <a:gd name="connsiteX110" fmla="*/ 3487736 w 10678681"/>
              <a:gd name="connsiteY110" fmla="*/ 1303493 h 1352443"/>
              <a:gd name="connsiteX111" fmla="*/ 3392548 w 10678681"/>
              <a:gd name="connsiteY111" fmla="*/ 1278741 h 1352443"/>
              <a:gd name="connsiteX112" fmla="*/ 3337466 w 10678681"/>
              <a:gd name="connsiteY112" fmla="*/ 1272537 h 1352443"/>
              <a:gd name="connsiteX113" fmla="*/ 3175981 w 10678681"/>
              <a:gd name="connsiteY113" fmla="*/ 1208973 h 1352443"/>
              <a:gd name="connsiteX114" fmla="*/ 3036856 w 10678681"/>
              <a:gd name="connsiteY114" fmla="*/ 1214383 h 1352443"/>
              <a:gd name="connsiteX115" fmla="*/ 2824973 w 10678681"/>
              <a:gd name="connsiteY115" fmla="*/ 1134864 h 1352443"/>
              <a:gd name="connsiteX116" fmla="*/ 2804398 w 10678681"/>
              <a:gd name="connsiteY116" fmla="*/ 1125556 h 1352443"/>
              <a:gd name="connsiteX117" fmla="*/ 2736109 w 10678681"/>
              <a:gd name="connsiteY117" fmla="*/ 1137717 h 1352443"/>
              <a:gd name="connsiteX118" fmla="*/ 2659096 w 10678681"/>
              <a:gd name="connsiteY118" fmla="*/ 1150294 h 1352443"/>
              <a:gd name="connsiteX119" fmla="*/ 2567088 w 10678681"/>
              <a:gd name="connsiteY119" fmla="*/ 1181781 h 1352443"/>
              <a:gd name="connsiteX120" fmla="*/ 2454501 w 10678681"/>
              <a:gd name="connsiteY120" fmla="*/ 1155455 h 1352443"/>
              <a:gd name="connsiteX121" fmla="*/ 2385161 w 10678681"/>
              <a:gd name="connsiteY121" fmla="*/ 1161312 h 1352443"/>
              <a:gd name="connsiteX122" fmla="*/ 2273361 w 10678681"/>
              <a:gd name="connsiteY122" fmla="*/ 1134090 h 1352443"/>
              <a:gd name="connsiteX123" fmla="*/ 2132003 w 10678681"/>
              <a:gd name="connsiteY123" fmla="*/ 1139225 h 1352443"/>
              <a:gd name="connsiteX124" fmla="*/ 2041224 w 10678681"/>
              <a:gd name="connsiteY124" fmla="*/ 1147536 h 1352443"/>
              <a:gd name="connsiteX125" fmla="*/ 2010157 w 10678681"/>
              <a:gd name="connsiteY125" fmla="*/ 1152767 h 1352443"/>
              <a:gd name="connsiteX126" fmla="*/ 1859213 w 10678681"/>
              <a:gd name="connsiteY126" fmla="*/ 1199540 h 1352443"/>
              <a:gd name="connsiteX127" fmla="*/ 1735877 w 10678681"/>
              <a:gd name="connsiteY127" fmla="*/ 1246527 h 1352443"/>
              <a:gd name="connsiteX128" fmla="*/ 1705069 w 10678681"/>
              <a:gd name="connsiteY128" fmla="*/ 1251989 h 1352443"/>
              <a:gd name="connsiteX129" fmla="*/ 1307888 w 10678681"/>
              <a:gd name="connsiteY129" fmla="*/ 1283156 h 1352443"/>
              <a:gd name="connsiteX130" fmla="*/ 1220734 w 10678681"/>
              <a:gd name="connsiteY130" fmla="*/ 1257811 h 1352443"/>
              <a:gd name="connsiteX131" fmla="*/ 1021737 w 10678681"/>
              <a:gd name="connsiteY131" fmla="*/ 1238739 h 1352443"/>
              <a:gd name="connsiteX132" fmla="*/ 959820 w 10678681"/>
              <a:gd name="connsiteY132" fmla="*/ 1275863 h 1352443"/>
              <a:gd name="connsiteX133" fmla="*/ 929137 w 10678681"/>
              <a:gd name="connsiteY133" fmla="*/ 1273957 h 1352443"/>
              <a:gd name="connsiteX134" fmla="*/ 878849 w 10678681"/>
              <a:gd name="connsiteY134" fmla="*/ 1266740 h 1352443"/>
              <a:gd name="connsiteX135" fmla="*/ 800667 w 10678681"/>
              <a:gd name="connsiteY135" fmla="*/ 1282041 h 1352443"/>
              <a:gd name="connsiteX136" fmla="*/ 644906 w 10678681"/>
              <a:gd name="connsiteY136" fmla="*/ 1273685 h 1352443"/>
              <a:gd name="connsiteX137" fmla="*/ 379869 w 10678681"/>
              <a:gd name="connsiteY137" fmla="*/ 1339165 h 1352443"/>
              <a:gd name="connsiteX138" fmla="*/ 137696 w 10678681"/>
              <a:gd name="connsiteY138" fmla="*/ 1319217 h 1352443"/>
              <a:gd name="connsiteX139" fmla="*/ 54250 w 10678681"/>
              <a:gd name="connsiteY139" fmla="*/ 1315838 h 1352443"/>
              <a:gd name="connsiteX140" fmla="*/ 28042 w 10678681"/>
              <a:gd name="connsiteY140" fmla="*/ 1297822 h 1352443"/>
              <a:gd name="connsiteX141" fmla="*/ 0 w 10678681"/>
              <a:gd name="connsiteY141" fmla="*/ 1294612 h 1352443"/>
              <a:gd name="connsiteX142" fmla="*/ 0 w 10678681"/>
              <a:gd name="connsiteY142" fmla="*/ 0 h 1352443"/>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22314 w 10678681"/>
              <a:gd name="connsiteY18" fmla="*/ 33381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720084 w 10678681"/>
              <a:gd name="connsiteY39" fmla="*/ 760750 h 1342734"/>
              <a:gd name="connsiteX40" fmla="*/ 7652907 w 10678681"/>
              <a:gd name="connsiteY40" fmla="*/ 783273 h 1342734"/>
              <a:gd name="connsiteX41" fmla="*/ 7606008 w 10678681"/>
              <a:gd name="connsiteY41" fmla="*/ 800717 h 1342734"/>
              <a:gd name="connsiteX42" fmla="*/ 7480223 w 10678681"/>
              <a:gd name="connsiteY42" fmla="*/ 856821 h 1342734"/>
              <a:gd name="connsiteX43" fmla="*/ 7356005 w 10678681"/>
              <a:gd name="connsiteY43" fmla="*/ 919462 h 1342734"/>
              <a:gd name="connsiteX44" fmla="*/ 7305396 w 10678681"/>
              <a:gd name="connsiteY44" fmla="*/ 986228 h 1342734"/>
              <a:gd name="connsiteX45" fmla="*/ 7266251 w 10678681"/>
              <a:gd name="connsiteY45" fmla="*/ 967864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64919 w 10678681"/>
              <a:gd name="connsiteY89" fmla="*/ 1325507 h 1342734"/>
              <a:gd name="connsiteX90" fmla="*/ 4566586 w 10678681"/>
              <a:gd name="connsiteY90" fmla="*/ 1316963 h 1342734"/>
              <a:gd name="connsiteX91" fmla="*/ 4556303 w 10678681"/>
              <a:gd name="connsiteY91" fmla="*/ 1300262 h 1342734"/>
              <a:gd name="connsiteX92" fmla="*/ 4502358 w 10678681"/>
              <a:gd name="connsiteY92" fmla="*/ 1302558 h 1342734"/>
              <a:gd name="connsiteX93" fmla="*/ 4498919 w 10678681"/>
              <a:gd name="connsiteY93" fmla="*/ 1312115 h 1342734"/>
              <a:gd name="connsiteX94" fmla="*/ 4492075 w 10678681"/>
              <a:gd name="connsiteY94" fmla="*/ 1313357 h 1342734"/>
              <a:gd name="connsiteX95" fmla="*/ 4487466 w 10678681"/>
              <a:gd name="connsiteY95" fmla="*/ 1304102 h 1342734"/>
              <a:gd name="connsiteX96" fmla="*/ 4398292 w 10678681"/>
              <a:gd name="connsiteY96" fmla="*/ 1278410 h 1342734"/>
              <a:gd name="connsiteX97" fmla="*/ 4306088 w 10678681"/>
              <a:gd name="connsiteY97" fmla="*/ 1282512 h 1342734"/>
              <a:gd name="connsiteX98" fmla="*/ 4188995 w 10678681"/>
              <a:gd name="connsiteY98" fmla="*/ 1296718 h 1342734"/>
              <a:gd name="connsiteX99" fmla="*/ 4136582 w 10678681"/>
              <a:gd name="connsiteY99" fmla="*/ 1287687 h 1342734"/>
              <a:gd name="connsiteX100" fmla="*/ 4064614 w 10678681"/>
              <a:gd name="connsiteY100" fmla="*/ 1296118 h 1342734"/>
              <a:gd name="connsiteX101" fmla="*/ 3900948 w 10678681"/>
              <a:gd name="connsiteY101" fmla="*/ 1322156 h 1342734"/>
              <a:gd name="connsiteX102" fmla="*/ 3787890 w 10678681"/>
              <a:gd name="connsiteY102" fmla="*/ 1322164 h 1342734"/>
              <a:gd name="connsiteX103" fmla="*/ 3745993 w 10678681"/>
              <a:gd name="connsiteY103" fmla="*/ 1342630 h 1342734"/>
              <a:gd name="connsiteX104" fmla="*/ 3675785 w 10678681"/>
              <a:gd name="connsiteY104" fmla="*/ 1326802 h 1342734"/>
              <a:gd name="connsiteX105" fmla="*/ 3623856 w 10678681"/>
              <a:gd name="connsiteY105" fmla="*/ 1290804 h 1342734"/>
              <a:gd name="connsiteX106" fmla="*/ 3564933 w 10678681"/>
              <a:gd name="connsiteY106" fmla="*/ 1287147 h 1342734"/>
              <a:gd name="connsiteX107" fmla="*/ 3550537 w 10678681"/>
              <a:gd name="connsiteY107" fmla="*/ 1317552 h 1342734"/>
              <a:gd name="connsiteX108" fmla="*/ 3487736 w 10678681"/>
              <a:gd name="connsiteY108" fmla="*/ 1303493 h 1342734"/>
              <a:gd name="connsiteX109" fmla="*/ 3392548 w 10678681"/>
              <a:gd name="connsiteY109" fmla="*/ 1278741 h 1342734"/>
              <a:gd name="connsiteX110" fmla="*/ 3337466 w 10678681"/>
              <a:gd name="connsiteY110" fmla="*/ 1272537 h 1342734"/>
              <a:gd name="connsiteX111" fmla="*/ 3175981 w 10678681"/>
              <a:gd name="connsiteY111" fmla="*/ 1208973 h 1342734"/>
              <a:gd name="connsiteX112" fmla="*/ 3036856 w 10678681"/>
              <a:gd name="connsiteY112" fmla="*/ 1214383 h 1342734"/>
              <a:gd name="connsiteX113" fmla="*/ 2824973 w 10678681"/>
              <a:gd name="connsiteY113" fmla="*/ 1134864 h 1342734"/>
              <a:gd name="connsiteX114" fmla="*/ 2804398 w 10678681"/>
              <a:gd name="connsiteY114" fmla="*/ 1125556 h 1342734"/>
              <a:gd name="connsiteX115" fmla="*/ 2736109 w 10678681"/>
              <a:gd name="connsiteY115" fmla="*/ 1137717 h 1342734"/>
              <a:gd name="connsiteX116" fmla="*/ 2659096 w 10678681"/>
              <a:gd name="connsiteY116" fmla="*/ 1150294 h 1342734"/>
              <a:gd name="connsiteX117" fmla="*/ 2567088 w 10678681"/>
              <a:gd name="connsiteY117" fmla="*/ 1181781 h 1342734"/>
              <a:gd name="connsiteX118" fmla="*/ 2454501 w 10678681"/>
              <a:gd name="connsiteY118" fmla="*/ 1155455 h 1342734"/>
              <a:gd name="connsiteX119" fmla="*/ 2385161 w 10678681"/>
              <a:gd name="connsiteY119" fmla="*/ 1161312 h 1342734"/>
              <a:gd name="connsiteX120" fmla="*/ 2273361 w 10678681"/>
              <a:gd name="connsiteY120" fmla="*/ 1134090 h 1342734"/>
              <a:gd name="connsiteX121" fmla="*/ 2132003 w 10678681"/>
              <a:gd name="connsiteY121" fmla="*/ 1139225 h 1342734"/>
              <a:gd name="connsiteX122" fmla="*/ 2041224 w 10678681"/>
              <a:gd name="connsiteY122" fmla="*/ 1147536 h 1342734"/>
              <a:gd name="connsiteX123" fmla="*/ 2010157 w 10678681"/>
              <a:gd name="connsiteY123" fmla="*/ 1152767 h 1342734"/>
              <a:gd name="connsiteX124" fmla="*/ 1859213 w 10678681"/>
              <a:gd name="connsiteY124" fmla="*/ 1199540 h 1342734"/>
              <a:gd name="connsiteX125" fmla="*/ 1735877 w 10678681"/>
              <a:gd name="connsiteY125" fmla="*/ 1246527 h 1342734"/>
              <a:gd name="connsiteX126" fmla="*/ 1705069 w 10678681"/>
              <a:gd name="connsiteY126" fmla="*/ 1251989 h 1342734"/>
              <a:gd name="connsiteX127" fmla="*/ 1307888 w 10678681"/>
              <a:gd name="connsiteY127" fmla="*/ 1283156 h 1342734"/>
              <a:gd name="connsiteX128" fmla="*/ 1220734 w 10678681"/>
              <a:gd name="connsiteY128" fmla="*/ 1257811 h 1342734"/>
              <a:gd name="connsiteX129" fmla="*/ 1021737 w 10678681"/>
              <a:gd name="connsiteY129" fmla="*/ 1238739 h 1342734"/>
              <a:gd name="connsiteX130" fmla="*/ 959820 w 10678681"/>
              <a:gd name="connsiteY130" fmla="*/ 1275863 h 1342734"/>
              <a:gd name="connsiteX131" fmla="*/ 929137 w 10678681"/>
              <a:gd name="connsiteY131" fmla="*/ 1273957 h 1342734"/>
              <a:gd name="connsiteX132" fmla="*/ 878849 w 10678681"/>
              <a:gd name="connsiteY132" fmla="*/ 1266740 h 1342734"/>
              <a:gd name="connsiteX133" fmla="*/ 800667 w 10678681"/>
              <a:gd name="connsiteY133" fmla="*/ 1282041 h 1342734"/>
              <a:gd name="connsiteX134" fmla="*/ 644906 w 10678681"/>
              <a:gd name="connsiteY134" fmla="*/ 1273685 h 1342734"/>
              <a:gd name="connsiteX135" fmla="*/ 379869 w 10678681"/>
              <a:gd name="connsiteY135" fmla="*/ 1339165 h 1342734"/>
              <a:gd name="connsiteX136" fmla="*/ 137696 w 10678681"/>
              <a:gd name="connsiteY136" fmla="*/ 1319217 h 1342734"/>
              <a:gd name="connsiteX137" fmla="*/ 54250 w 10678681"/>
              <a:gd name="connsiteY137" fmla="*/ 1315838 h 1342734"/>
              <a:gd name="connsiteX138" fmla="*/ 28042 w 10678681"/>
              <a:gd name="connsiteY138" fmla="*/ 1297822 h 1342734"/>
              <a:gd name="connsiteX139" fmla="*/ 0 w 10678681"/>
              <a:gd name="connsiteY139" fmla="*/ 1294612 h 1342734"/>
              <a:gd name="connsiteX140" fmla="*/ 0 w 10678681"/>
              <a:gd name="connsiteY140"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78184 w 10678681"/>
              <a:gd name="connsiteY87" fmla="*/ 1326745 h 1342734"/>
              <a:gd name="connsiteX88" fmla="*/ 4564919 w 10678681"/>
              <a:gd name="connsiteY88" fmla="*/ 1325507 h 1342734"/>
              <a:gd name="connsiteX89" fmla="*/ 4566586 w 10678681"/>
              <a:gd name="connsiteY89" fmla="*/ 1316963 h 1342734"/>
              <a:gd name="connsiteX90" fmla="*/ 4556303 w 10678681"/>
              <a:gd name="connsiteY90" fmla="*/ 1300262 h 1342734"/>
              <a:gd name="connsiteX91" fmla="*/ 4502358 w 10678681"/>
              <a:gd name="connsiteY91" fmla="*/ 1302558 h 1342734"/>
              <a:gd name="connsiteX92" fmla="*/ 4498919 w 10678681"/>
              <a:gd name="connsiteY92" fmla="*/ 1312115 h 1342734"/>
              <a:gd name="connsiteX93" fmla="*/ 4492075 w 10678681"/>
              <a:gd name="connsiteY93" fmla="*/ 1313357 h 1342734"/>
              <a:gd name="connsiteX94" fmla="*/ 4487466 w 10678681"/>
              <a:gd name="connsiteY94" fmla="*/ 1304102 h 1342734"/>
              <a:gd name="connsiteX95" fmla="*/ 4398292 w 10678681"/>
              <a:gd name="connsiteY95" fmla="*/ 1278410 h 1342734"/>
              <a:gd name="connsiteX96" fmla="*/ 4306088 w 10678681"/>
              <a:gd name="connsiteY96" fmla="*/ 1282512 h 1342734"/>
              <a:gd name="connsiteX97" fmla="*/ 4188995 w 10678681"/>
              <a:gd name="connsiteY97" fmla="*/ 1296718 h 1342734"/>
              <a:gd name="connsiteX98" fmla="*/ 4136582 w 10678681"/>
              <a:gd name="connsiteY98" fmla="*/ 1287687 h 1342734"/>
              <a:gd name="connsiteX99" fmla="*/ 4064614 w 10678681"/>
              <a:gd name="connsiteY99" fmla="*/ 1296118 h 1342734"/>
              <a:gd name="connsiteX100" fmla="*/ 3900948 w 10678681"/>
              <a:gd name="connsiteY100" fmla="*/ 1322156 h 1342734"/>
              <a:gd name="connsiteX101" fmla="*/ 3787890 w 10678681"/>
              <a:gd name="connsiteY101" fmla="*/ 1322164 h 1342734"/>
              <a:gd name="connsiteX102" fmla="*/ 3745993 w 10678681"/>
              <a:gd name="connsiteY102" fmla="*/ 1342630 h 1342734"/>
              <a:gd name="connsiteX103" fmla="*/ 3675785 w 10678681"/>
              <a:gd name="connsiteY103" fmla="*/ 1326802 h 1342734"/>
              <a:gd name="connsiteX104" fmla="*/ 3623856 w 10678681"/>
              <a:gd name="connsiteY104" fmla="*/ 1290804 h 1342734"/>
              <a:gd name="connsiteX105" fmla="*/ 3564933 w 10678681"/>
              <a:gd name="connsiteY105" fmla="*/ 1287147 h 1342734"/>
              <a:gd name="connsiteX106" fmla="*/ 3550537 w 10678681"/>
              <a:gd name="connsiteY106" fmla="*/ 1317552 h 1342734"/>
              <a:gd name="connsiteX107" fmla="*/ 3487736 w 10678681"/>
              <a:gd name="connsiteY107" fmla="*/ 1303493 h 1342734"/>
              <a:gd name="connsiteX108" fmla="*/ 3392548 w 10678681"/>
              <a:gd name="connsiteY108" fmla="*/ 1278741 h 1342734"/>
              <a:gd name="connsiteX109" fmla="*/ 3337466 w 10678681"/>
              <a:gd name="connsiteY109" fmla="*/ 1272537 h 1342734"/>
              <a:gd name="connsiteX110" fmla="*/ 3175981 w 10678681"/>
              <a:gd name="connsiteY110" fmla="*/ 1208973 h 1342734"/>
              <a:gd name="connsiteX111" fmla="*/ 3036856 w 10678681"/>
              <a:gd name="connsiteY111" fmla="*/ 1214383 h 1342734"/>
              <a:gd name="connsiteX112" fmla="*/ 2824973 w 10678681"/>
              <a:gd name="connsiteY112" fmla="*/ 1134864 h 1342734"/>
              <a:gd name="connsiteX113" fmla="*/ 2804398 w 10678681"/>
              <a:gd name="connsiteY113" fmla="*/ 1125556 h 1342734"/>
              <a:gd name="connsiteX114" fmla="*/ 2736109 w 10678681"/>
              <a:gd name="connsiteY114" fmla="*/ 1137717 h 1342734"/>
              <a:gd name="connsiteX115" fmla="*/ 2659096 w 10678681"/>
              <a:gd name="connsiteY115" fmla="*/ 1150294 h 1342734"/>
              <a:gd name="connsiteX116" fmla="*/ 2567088 w 10678681"/>
              <a:gd name="connsiteY116" fmla="*/ 1181781 h 1342734"/>
              <a:gd name="connsiteX117" fmla="*/ 2454501 w 10678681"/>
              <a:gd name="connsiteY117" fmla="*/ 1155455 h 1342734"/>
              <a:gd name="connsiteX118" fmla="*/ 2385161 w 10678681"/>
              <a:gd name="connsiteY118" fmla="*/ 1161312 h 1342734"/>
              <a:gd name="connsiteX119" fmla="*/ 2273361 w 10678681"/>
              <a:gd name="connsiteY119" fmla="*/ 1134090 h 1342734"/>
              <a:gd name="connsiteX120" fmla="*/ 2132003 w 10678681"/>
              <a:gd name="connsiteY120" fmla="*/ 1139225 h 1342734"/>
              <a:gd name="connsiteX121" fmla="*/ 2041224 w 10678681"/>
              <a:gd name="connsiteY121" fmla="*/ 1147536 h 1342734"/>
              <a:gd name="connsiteX122" fmla="*/ 2010157 w 10678681"/>
              <a:gd name="connsiteY122" fmla="*/ 1152767 h 1342734"/>
              <a:gd name="connsiteX123" fmla="*/ 1859213 w 10678681"/>
              <a:gd name="connsiteY123" fmla="*/ 1199540 h 1342734"/>
              <a:gd name="connsiteX124" fmla="*/ 1735877 w 10678681"/>
              <a:gd name="connsiteY124" fmla="*/ 1246527 h 1342734"/>
              <a:gd name="connsiteX125" fmla="*/ 1705069 w 10678681"/>
              <a:gd name="connsiteY125" fmla="*/ 1251989 h 1342734"/>
              <a:gd name="connsiteX126" fmla="*/ 1307888 w 10678681"/>
              <a:gd name="connsiteY126" fmla="*/ 1283156 h 1342734"/>
              <a:gd name="connsiteX127" fmla="*/ 1220734 w 10678681"/>
              <a:gd name="connsiteY127" fmla="*/ 1257811 h 1342734"/>
              <a:gd name="connsiteX128" fmla="*/ 1021737 w 10678681"/>
              <a:gd name="connsiteY128" fmla="*/ 1238739 h 1342734"/>
              <a:gd name="connsiteX129" fmla="*/ 959820 w 10678681"/>
              <a:gd name="connsiteY129" fmla="*/ 1275863 h 1342734"/>
              <a:gd name="connsiteX130" fmla="*/ 929137 w 10678681"/>
              <a:gd name="connsiteY130" fmla="*/ 1273957 h 1342734"/>
              <a:gd name="connsiteX131" fmla="*/ 878849 w 10678681"/>
              <a:gd name="connsiteY131" fmla="*/ 1266740 h 1342734"/>
              <a:gd name="connsiteX132" fmla="*/ 800667 w 10678681"/>
              <a:gd name="connsiteY132" fmla="*/ 1282041 h 1342734"/>
              <a:gd name="connsiteX133" fmla="*/ 644906 w 10678681"/>
              <a:gd name="connsiteY133" fmla="*/ 1273685 h 1342734"/>
              <a:gd name="connsiteX134" fmla="*/ 379869 w 10678681"/>
              <a:gd name="connsiteY134" fmla="*/ 1339165 h 1342734"/>
              <a:gd name="connsiteX135" fmla="*/ 137696 w 10678681"/>
              <a:gd name="connsiteY135" fmla="*/ 1319217 h 1342734"/>
              <a:gd name="connsiteX136" fmla="*/ 54250 w 10678681"/>
              <a:gd name="connsiteY136" fmla="*/ 1315838 h 1342734"/>
              <a:gd name="connsiteX137" fmla="*/ 28042 w 10678681"/>
              <a:gd name="connsiteY137" fmla="*/ 1297822 h 1342734"/>
              <a:gd name="connsiteX138" fmla="*/ 0 w 10678681"/>
              <a:gd name="connsiteY138" fmla="*/ 1294612 h 1342734"/>
              <a:gd name="connsiteX139" fmla="*/ 0 w 10678681"/>
              <a:gd name="connsiteY139"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578184 w 10678681"/>
              <a:gd name="connsiteY86" fmla="*/ 1326745 h 1342734"/>
              <a:gd name="connsiteX87" fmla="*/ 4564919 w 10678681"/>
              <a:gd name="connsiteY87" fmla="*/ 1325507 h 1342734"/>
              <a:gd name="connsiteX88" fmla="*/ 4566586 w 10678681"/>
              <a:gd name="connsiteY88" fmla="*/ 1316963 h 1342734"/>
              <a:gd name="connsiteX89" fmla="*/ 4556303 w 10678681"/>
              <a:gd name="connsiteY89" fmla="*/ 1300262 h 1342734"/>
              <a:gd name="connsiteX90" fmla="*/ 4502358 w 10678681"/>
              <a:gd name="connsiteY90" fmla="*/ 1302558 h 1342734"/>
              <a:gd name="connsiteX91" fmla="*/ 4498919 w 10678681"/>
              <a:gd name="connsiteY91" fmla="*/ 1312115 h 1342734"/>
              <a:gd name="connsiteX92" fmla="*/ 4492075 w 10678681"/>
              <a:gd name="connsiteY92" fmla="*/ 1313357 h 1342734"/>
              <a:gd name="connsiteX93" fmla="*/ 4487466 w 10678681"/>
              <a:gd name="connsiteY93" fmla="*/ 1304102 h 1342734"/>
              <a:gd name="connsiteX94" fmla="*/ 4398292 w 10678681"/>
              <a:gd name="connsiteY94" fmla="*/ 1278410 h 1342734"/>
              <a:gd name="connsiteX95" fmla="*/ 4306088 w 10678681"/>
              <a:gd name="connsiteY95" fmla="*/ 1282512 h 1342734"/>
              <a:gd name="connsiteX96" fmla="*/ 4188995 w 10678681"/>
              <a:gd name="connsiteY96" fmla="*/ 1296718 h 1342734"/>
              <a:gd name="connsiteX97" fmla="*/ 4136582 w 10678681"/>
              <a:gd name="connsiteY97" fmla="*/ 1287687 h 1342734"/>
              <a:gd name="connsiteX98" fmla="*/ 4064614 w 10678681"/>
              <a:gd name="connsiteY98" fmla="*/ 1296118 h 1342734"/>
              <a:gd name="connsiteX99" fmla="*/ 3900948 w 10678681"/>
              <a:gd name="connsiteY99" fmla="*/ 1322156 h 1342734"/>
              <a:gd name="connsiteX100" fmla="*/ 3787890 w 10678681"/>
              <a:gd name="connsiteY100" fmla="*/ 1322164 h 1342734"/>
              <a:gd name="connsiteX101" fmla="*/ 3745993 w 10678681"/>
              <a:gd name="connsiteY101" fmla="*/ 1342630 h 1342734"/>
              <a:gd name="connsiteX102" fmla="*/ 3675785 w 10678681"/>
              <a:gd name="connsiteY102" fmla="*/ 1326802 h 1342734"/>
              <a:gd name="connsiteX103" fmla="*/ 3623856 w 10678681"/>
              <a:gd name="connsiteY103" fmla="*/ 1290804 h 1342734"/>
              <a:gd name="connsiteX104" fmla="*/ 3564933 w 10678681"/>
              <a:gd name="connsiteY104" fmla="*/ 1287147 h 1342734"/>
              <a:gd name="connsiteX105" fmla="*/ 3550537 w 10678681"/>
              <a:gd name="connsiteY105" fmla="*/ 1317552 h 1342734"/>
              <a:gd name="connsiteX106" fmla="*/ 3487736 w 10678681"/>
              <a:gd name="connsiteY106" fmla="*/ 1303493 h 1342734"/>
              <a:gd name="connsiteX107" fmla="*/ 3392548 w 10678681"/>
              <a:gd name="connsiteY107" fmla="*/ 1278741 h 1342734"/>
              <a:gd name="connsiteX108" fmla="*/ 3337466 w 10678681"/>
              <a:gd name="connsiteY108" fmla="*/ 1272537 h 1342734"/>
              <a:gd name="connsiteX109" fmla="*/ 3175981 w 10678681"/>
              <a:gd name="connsiteY109" fmla="*/ 1208973 h 1342734"/>
              <a:gd name="connsiteX110" fmla="*/ 3036856 w 10678681"/>
              <a:gd name="connsiteY110" fmla="*/ 1214383 h 1342734"/>
              <a:gd name="connsiteX111" fmla="*/ 2824973 w 10678681"/>
              <a:gd name="connsiteY111" fmla="*/ 1134864 h 1342734"/>
              <a:gd name="connsiteX112" fmla="*/ 2804398 w 10678681"/>
              <a:gd name="connsiteY112" fmla="*/ 1125556 h 1342734"/>
              <a:gd name="connsiteX113" fmla="*/ 2736109 w 10678681"/>
              <a:gd name="connsiteY113" fmla="*/ 1137717 h 1342734"/>
              <a:gd name="connsiteX114" fmla="*/ 2659096 w 10678681"/>
              <a:gd name="connsiteY114" fmla="*/ 1150294 h 1342734"/>
              <a:gd name="connsiteX115" fmla="*/ 2567088 w 10678681"/>
              <a:gd name="connsiteY115" fmla="*/ 1181781 h 1342734"/>
              <a:gd name="connsiteX116" fmla="*/ 2454501 w 10678681"/>
              <a:gd name="connsiteY116" fmla="*/ 1155455 h 1342734"/>
              <a:gd name="connsiteX117" fmla="*/ 2385161 w 10678681"/>
              <a:gd name="connsiteY117" fmla="*/ 1161312 h 1342734"/>
              <a:gd name="connsiteX118" fmla="*/ 2273361 w 10678681"/>
              <a:gd name="connsiteY118" fmla="*/ 1134090 h 1342734"/>
              <a:gd name="connsiteX119" fmla="*/ 2132003 w 10678681"/>
              <a:gd name="connsiteY119" fmla="*/ 1139225 h 1342734"/>
              <a:gd name="connsiteX120" fmla="*/ 2041224 w 10678681"/>
              <a:gd name="connsiteY120" fmla="*/ 1147536 h 1342734"/>
              <a:gd name="connsiteX121" fmla="*/ 2010157 w 10678681"/>
              <a:gd name="connsiteY121" fmla="*/ 1152767 h 1342734"/>
              <a:gd name="connsiteX122" fmla="*/ 1859213 w 10678681"/>
              <a:gd name="connsiteY122" fmla="*/ 1199540 h 1342734"/>
              <a:gd name="connsiteX123" fmla="*/ 1735877 w 10678681"/>
              <a:gd name="connsiteY123" fmla="*/ 1246527 h 1342734"/>
              <a:gd name="connsiteX124" fmla="*/ 1705069 w 10678681"/>
              <a:gd name="connsiteY124" fmla="*/ 1251989 h 1342734"/>
              <a:gd name="connsiteX125" fmla="*/ 1307888 w 10678681"/>
              <a:gd name="connsiteY125" fmla="*/ 1283156 h 1342734"/>
              <a:gd name="connsiteX126" fmla="*/ 1220734 w 10678681"/>
              <a:gd name="connsiteY126" fmla="*/ 1257811 h 1342734"/>
              <a:gd name="connsiteX127" fmla="*/ 1021737 w 10678681"/>
              <a:gd name="connsiteY127" fmla="*/ 1238739 h 1342734"/>
              <a:gd name="connsiteX128" fmla="*/ 959820 w 10678681"/>
              <a:gd name="connsiteY128" fmla="*/ 1275863 h 1342734"/>
              <a:gd name="connsiteX129" fmla="*/ 929137 w 10678681"/>
              <a:gd name="connsiteY129" fmla="*/ 1273957 h 1342734"/>
              <a:gd name="connsiteX130" fmla="*/ 878849 w 10678681"/>
              <a:gd name="connsiteY130" fmla="*/ 1266740 h 1342734"/>
              <a:gd name="connsiteX131" fmla="*/ 800667 w 10678681"/>
              <a:gd name="connsiteY131" fmla="*/ 1282041 h 1342734"/>
              <a:gd name="connsiteX132" fmla="*/ 644906 w 10678681"/>
              <a:gd name="connsiteY132" fmla="*/ 1273685 h 1342734"/>
              <a:gd name="connsiteX133" fmla="*/ 379869 w 10678681"/>
              <a:gd name="connsiteY133" fmla="*/ 1339165 h 1342734"/>
              <a:gd name="connsiteX134" fmla="*/ 137696 w 10678681"/>
              <a:gd name="connsiteY134" fmla="*/ 1319217 h 1342734"/>
              <a:gd name="connsiteX135" fmla="*/ 54250 w 10678681"/>
              <a:gd name="connsiteY135" fmla="*/ 1315838 h 1342734"/>
              <a:gd name="connsiteX136" fmla="*/ 28042 w 10678681"/>
              <a:gd name="connsiteY136" fmla="*/ 1297822 h 1342734"/>
              <a:gd name="connsiteX137" fmla="*/ 0 w 10678681"/>
              <a:gd name="connsiteY137" fmla="*/ 1294612 h 1342734"/>
              <a:gd name="connsiteX138" fmla="*/ 0 w 10678681"/>
              <a:gd name="connsiteY138"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578184 w 10678681"/>
              <a:gd name="connsiteY85" fmla="*/ 1326745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17473 w 10678681"/>
              <a:gd name="connsiteY85" fmla="*/ 1296467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26038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660167 w 10678681"/>
              <a:gd name="connsiteY122" fmla="*/ 123684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0678681" h="1342734">
                <a:moveTo>
                  <a:pt x="0" y="0"/>
                </a:moveTo>
                <a:lnTo>
                  <a:pt x="10678681" y="0"/>
                </a:lnTo>
                <a:lnTo>
                  <a:pt x="10666019" y="7876"/>
                </a:lnTo>
                <a:cubicBezTo>
                  <a:pt x="10653407" y="16166"/>
                  <a:pt x="10642107" y="24244"/>
                  <a:pt x="10632825" y="32153"/>
                </a:cubicBezTo>
                <a:cubicBezTo>
                  <a:pt x="10592272" y="36323"/>
                  <a:pt x="10556884" y="50892"/>
                  <a:pt x="10516219" y="45588"/>
                </a:cubicBezTo>
                <a:cubicBezTo>
                  <a:pt x="10497465" y="38035"/>
                  <a:pt x="10481313" y="25649"/>
                  <a:pt x="10456989" y="979"/>
                </a:cubicBezTo>
                <a:cubicBezTo>
                  <a:pt x="10458435" y="21260"/>
                  <a:pt x="10448472" y="9612"/>
                  <a:pt x="10438642" y="1524"/>
                </a:cubicBezTo>
                <a:cubicBezTo>
                  <a:pt x="10430119" y="11702"/>
                  <a:pt x="10417632" y="41266"/>
                  <a:pt x="10407146" y="43659"/>
                </a:cubicBezTo>
                <a:cubicBezTo>
                  <a:pt x="10379701" y="2826"/>
                  <a:pt x="10370665" y="125005"/>
                  <a:pt x="10341159" y="103824"/>
                </a:cubicBezTo>
                <a:cubicBezTo>
                  <a:pt x="10332001" y="120367"/>
                  <a:pt x="10274736" y="115685"/>
                  <a:pt x="10244930" y="94599"/>
                </a:cubicBezTo>
                <a:cubicBezTo>
                  <a:pt x="10189350" y="132718"/>
                  <a:pt x="10178914" y="158571"/>
                  <a:pt x="10115334" y="155658"/>
                </a:cubicBezTo>
                <a:cubicBezTo>
                  <a:pt x="10110816" y="185325"/>
                  <a:pt x="10047419" y="166765"/>
                  <a:pt x="10068157" y="215673"/>
                </a:cubicBezTo>
                <a:cubicBezTo>
                  <a:pt x="10047157" y="216184"/>
                  <a:pt x="10029060" y="198149"/>
                  <a:pt x="10045431" y="229568"/>
                </a:cubicBezTo>
                <a:cubicBezTo>
                  <a:pt x="10018897" y="234017"/>
                  <a:pt x="9963426" y="205273"/>
                  <a:pt x="9929077" y="209062"/>
                </a:cubicBezTo>
                <a:cubicBezTo>
                  <a:pt x="9910475" y="224494"/>
                  <a:pt x="9890198" y="272419"/>
                  <a:pt x="9840045" y="223033"/>
                </a:cubicBezTo>
                <a:cubicBezTo>
                  <a:pt x="9789999" y="276055"/>
                  <a:pt x="9744257" y="186744"/>
                  <a:pt x="9679639" y="247182"/>
                </a:cubicBezTo>
                <a:cubicBezTo>
                  <a:pt x="9634736" y="215294"/>
                  <a:pt x="9537501" y="238016"/>
                  <a:pt x="9498347" y="244723"/>
                </a:cubicBezTo>
                <a:cubicBezTo>
                  <a:pt x="9450379" y="244255"/>
                  <a:pt x="9394227" y="293607"/>
                  <a:pt x="9366026" y="299024"/>
                </a:cubicBezTo>
                <a:cubicBezTo>
                  <a:pt x="9341424" y="298595"/>
                  <a:pt x="9297504" y="338146"/>
                  <a:pt x="9316702" y="356523"/>
                </a:cubicBezTo>
                <a:cubicBezTo>
                  <a:pt x="9228105" y="319675"/>
                  <a:pt x="9206375" y="367221"/>
                  <a:pt x="9121744" y="365177"/>
                </a:cubicBezTo>
                <a:cubicBezTo>
                  <a:pt x="9093808" y="425910"/>
                  <a:pt x="9103257" y="373647"/>
                  <a:pt x="9061654" y="393730"/>
                </a:cubicBezTo>
                <a:cubicBezTo>
                  <a:pt x="9060114" y="344357"/>
                  <a:pt x="9015442" y="432718"/>
                  <a:pt x="8997577" y="380865"/>
                </a:cubicBezTo>
                <a:cubicBezTo>
                  <a:pt x="8969550" y="402056"/>
                  <a:pt x="8954076" y="446763"/>
                  <a:pt x="8907968" y="447345"/>
                </a:cubicBezTo>
                <a:cubicBezTo>
                  <a:pt x="8864369" y="428134"/>
                  <a:pt x="8818646" y="497461"/>
                  <a:pt x="8764163" y="471000"/>
                </a:cubicBezTo>
                <a:cubicBezTo>
                  <a:pt x="8744747" y="465539"/>
                  <a:pt x="8688469" y="474754"/>
                  <a:pt x="8680155" y="492404"/>
                </a:cubicBezTo>
                <a:cubicBezTo>
                  <a:pt x="8668902" y="497604"/>
                  <a:pt x="8654338" y="493892"/>
                  <a:pt x="8651436" y="511923"/>
                </a:cubicBezTo>
                <a:cubicBezTo>
                  <a:pt x="8645505" y="533975"/>
                  <a:pt x="8599739" y="507897"/>
                  <a:pt x="8609185" y="531525"/>
                </a:cubicBezTo>
                <a:cubicBezTo>
                  <a:pt x="8576806" y="513805"/>
                  <a:pt x="8560019" y="560634"/>
                  <a:pt x="8537091" y="574933"/>
                </a:cubicBezTo>
                <a:cubicBezTo>
                  <a:pt x="8510928" y="556486"/>
                  <a:pt x="8488623" y="604682"/>
                  <a:pt x="8435931" y="617926"/>
                </a:cubicBezTo>
                <a:cubicBezTo>
                  <a:pt x="8406978" y="596402"/>
                  <a:pt x="8400500" y="627188"/>
                  <a:pt x="8348623" y="600607"/>
                </a:cubicBezTo>
                <a:cubicBezTo>
                  <a:pt x="8347650" y="604255"/>
                  <a:pt x="8320537" y="587451"/>
                  <a:pt x="8276883" y="588214"/>
                </a:cubicBezTo>
                <a:cubicBezTo>
                  <a:pt x="8233229" y="588977"/>
                  <a:pt x="8147007" y="602039"/>
                  <a:pt x="8086698" y="605185"/>
                </a:cubicBezTo>
                <a:cubicBezTo>
                  <a:pt x="8018754" y="612533"/>
                  <a:pt x="8076794" y="658105"/>
                  <a:pt x="7982378" y="629799"/>
                </a:cubicBezTo>
                <a:cubicBezTo>
                  <a:pt x="7978309" y="650417"/>
                  <a:pt x="7968020" y="653434"/>
                  <a:pt x="7947952" y="648003"/>
                </a:cubicBezTo>
                <a:cubicBezTo>
                  <a:pt x="7915301" y="652980"/>
                  <a:pt x="7930086" y="699793"/>
                  <a:pt x="7890112" y="677915"/>
                </a:cubicBezTo>
                <a:cubicBezTo>
                  <a:pt x="7902561" y="702153"/>
                  <a:pt x="7831508" y="700184"/>
                  <a:pt x="7853284" y="723588"/>
                </a:cubicBezTo>
                <a:cubicBezTo>
                  <a:pt x="7838304" y="751013"/>
                  <a:pt x="7817999" y="714992"/>
                  <a:pt x="7802383" y="739359"/>
                </a:cubicBezTo>
                <a:cubicBezTo>
                  <a:pt x="7781922" y="742015"/>
                  <a:pt x="7755431" y="732207"/>
                  <a:pt x="7730518" y="739526"/>
                </a:cubicBezTo>
                <a:cubicBezTo>
                  <a:pt x="7716802" y="743091"/>
                  <a:pt x="7733019" y="753459"/>
                  <a:pt x="7720084" y="760750"/>
                </a:cubicBezTo>
                <a:cubicBezTo>
                  <a:pt x="7707149" y="768041"/>
                  <a:pt x="7671920" y="776612"/>
                  <a:pt x="7652907" y="783273"/>
                </a:cubicBezTo>
                <a:cubicBezTo>
                  <a:pt x="7630163" y="772504"/>
                  <a:pt x="7616976" y="783101"/>
                  <a:pt x="7606008" y="800717"/>
                </a:cubicBezTo>
                <a:cubicBezTo>
                  <a:pt x="7561224" y="806541"/>
                  <a:pt x="7527083" y="837162"/>
                  <a:pt x="7480223" y="856821"/>
                </a:cubicBezTo>
                <a:cubicBezTo>
                  <a:pt x="7422566" y="851729"/>
                  <a:pt x="7406130" y="898621"/>
                  <a:pt x="7356005" y="919462"/>
                </a:cubicBezTo>
                <a:cubicBezTo>
                  <a:pt x="7301710" y="896412"/>
                  <a:pt x="7327853" y="963334"/>
                  <a:pt x="7305396" y="986228"/>
                </a:cubicBezTo>
                <a:lnTo>
                  <a:pt x="7266251" y="967864"/>
                </a:lnTo>
                <a:lnTo>
                  <a:pt x="7258094" y="990679"/>
                </a:lnTo>
                <a:lnTo>
                  <a:pt x="7257893" y="991204"/>
                </a:lnTo>
                <a:lnTo>
                  <a:pt x="7247153" y="991550"/>
                </a:lnTo>
                <a:cubicBezTo>
                  <a:pt x="7228850" y="991013"/>
                  <a:pt x="7210872" y="989423"/>
                  <a:pt x="7193612" y="987042"/>
                </a:cubicBezTo>
                <a:cubicBezTo>
                  <a:pt x="7184018" y="1016185"/>
                  <a:pt x="7117645" y="991054"/>
                  <a:pt x="7132632" y="1042036"/>
                </a:cubicBezTo>
                <a:cubicBezTo>
                  <a:pt x="7109597" y="1040358"/>
                  <a:pt x="7092653" y="1020472"/>
                  <a:pt x="7105610" y="1053537"/>
                </a:cubicBezTo>
                <a:cubicBezTo>
                  <a:pt x="7098186" y="1053959"/>
                  <a:pt x="7071669" y="1042250"/>
                  <a:pt x="7069148" y="1047163"/>
                </a:cubicBezTo>
                <a:lnTo>
                  <a:pt x="7039634" y="1059971"/>
                </a:lnTo>
                <a:lnTo>
                  <a:pt x="7033445" y="1063314"/>
                </a:lnTo>
                <a:lnTo>
                  <a:pt x="6999157" y="1055282"/>
                </a:lnTo>
                <a:lnTo>
                  <a:pt x="6981874" y="1053827"/>
                </a:lnTo>
                <a:lnTo>
                  <a:pt x="6976102" y="1047854"/>
                </a:lnTo>
                <a:cubicBezTo>
                  <a:pt x="6970359" y="1044495"/>
                  <a:pt x="6962768" y="1043656"/>
                  <a:pt x="6951040" y="1048531"/>
                </a:cubicBezTo>
                <a:lnTo>
                  <a:pt x="6948497" y="1050706"/>
                </a:lnTo>
                <a:lnTo>
                  <a:pt x="6926582" y="1043462"/>
                </a:lnTo>
                <a:cubicBezTo>
                  <a:pt x="6919310" y="1039773"/>
                  <a:pt x="6839625" y="1034777"/>
                  <a:pt x="6833743" y="1027960"/>
                </a:cubicBezTo>
                <a:cubicBezTo>
                  <a:pt x="6776335" y="1015119"/>
                  <a:pt x="6761260" y="1047430"/>
                  <a:pt x="6687090" y="1063250"/>
                </a:cubicBezTo>
                <a:cubicBezTo>
                  <a:pt x="6621041" y="1075436"/>
                  <a:pt x="6482366" y="1074217"/>
                  <a:pt x="6431838" y="1063226"/>
                </a:cubicBezTo>
                <a:cubicBezTo>
                  <a:pt x="6405016" y="1060235"/>
                  <a:pt x="6309698" y="1067799"/>
                  <a:pt x="6327795" y="1088142"/>
                </a:cubicBezTo>
                <a:cubicBezTo>
                  <a:pt x="6241699" y="1050273"/>
                  <a:pt x="6228725" y="1111123"/>
                  <a:pt x="6136549" y="1100268"/>
                </a:cubicBezTo>
                <a:cubicBezTo>
                  <a:pt x="6096483" y="1157984"/>
                  <a:pt x="6053277" y="1099229"/>
                  <a:pt x="6004655" y="1114946"/>
                </a:cubicBezTo>
                <a:cubicBezTo>
                  <a:pt x="6010724" y="1065500"/>
                  <a:pt x="5948029" y="1149051"/>
                  <a:pt x="5936643" y="1095428"/>
                </a:cubicBezTo>
                <a:cubicBezTo>
                  <a:pt x="5928154" y="1099986"/>
                  <a:pt x="5920290" y="1106094"/>
                  <a:pt x="5912484" y="1112624"/>
                </a:cubicBezTo>
                <a:lnTo>
                  <a:pt x="5908387" y="1116018"/>
                </a:lnTo>
                <a:lnTo>
                  <a:pt x="5890495" y="1120268"/>
                </a:lnTo>
                <a:lnTo>
                  <a:pt x="5887318" y="1133134"/>
                </a:lnTo>
                <a:lnTo>
                  <a:pt x="5861726" y="1147891"/>
                </a:lnTo>
                <a:cubicBezTo>
                  <a:pt x="5851855" y="1151615"/>
                  <a:pt x="5818443" y="1153513"/>
                  <a:pt x="5805823" y="1152457"/>
                </a:cubicBezTo>
                <a:cubicBezTo>
                  <a:pt x="5761190" y="1128740"/>
                  <a:pt x="5745234" y="1208320"/>
                  <a:pt x="5689841" y="1176232"/>
                </a:cubicBezTo>
                <a:cubicBezTo>
                  <a:pt x="5645165" y="1182523"/>
                  <a:pt x="5638674" y="1185346"/>
                  <a:pt x="5605119" y="1190202"/>
                </a:cubicBezTo>
                <a:cubicBezTo>
                  <a:pt x="5595173" y="1211597"/>
                  <a:pt x="5481899" y="1180798"/>
                  <a:pt x="5488513" y="1205367"/>
                </a:cubicBezTo>
                <a:cubicBezTo>
                  <a:pt x="5455905" y="1184307"/>
                  <a:pt x="5430208" y="1229302"/>
                  <a:pt x="5402905" y="1241191"/>
                </a:cubicBezTo>
                <a:cubicBezTo>
                  <a:pt x="5353635" y="1248161"/>
                  <a:pt x="5228965" y="1244549"/>
                  <a:pt x="5192893" y="1247188"/>
                </a:cubicBezTo>
                <a:cubicBezTo>
                  <a:pt x="5191257" y="1250727"/>
                  <a:pt x="5178909" y="1254361"/>
                  <a:pt x="5164025" y="1257028"/>
                </a:cubicBezTo>
                <a:cubicBezTo>
                  <a:pt x="5149141" y="1259695"/>
                  <a:pt x="5121746" y="1277136"/>
                  <a:pt x="5103589" y="1263189"/>
                </a:cubicBezTo>
                <a:cubicBezTo>
                  <a:pt x="5020856" y="1221392"/>
                  <a:pt x="4961920" y="1251721"/>
                  <a:pt x="4894688" y="1247184"/>
                </a:cubicBezTo>
                <a:cubicBezTo>
                  <a:pt x="4819279" y="1247443"/>
                  <a:pt x="4886780" y="1276272"/>
                  <a:pt x="4788036" y="1238182"/>
                </a:cubicBezTo>
                <a:cubicBezTo>
                  <a:pt x="4780353" y="1258340"/>
                  <a:pt x="4768632" y="1260281"/>
                  <a:pt x="4747555" y="1252768"/>
                </a:cubicBezTo>
                <a:cubicBezTo>
                  <a:pt x="4711089" y="1254336"/>
                  <a:pt x="4719897" y="1302605"/>
                  <a:pt x="4679644" y="1276603"/>
                </a:cubicBezTo>
                <a:cubicBezTo>
                  <a:pt x="4651415" y="1288933"/>
                  <a:pt x="4636594" y="1288316"/>
                  <a:pt x="4617473" y="1296467"/>
                </a:cubicBezTo>
                <a:lnTo>
                  <a:pt x="4564919" y="1325507"/>
                </a:lnTo>
                <a:lnTo>
                  <a:pt x="4566586" y="1316963"/>
                </a:lnTo>
                <a:cubicBezTo>
                  <a:pt x="4569057" y="1308855"/>
                  <a:pt x="4571069" y="1299935"/>
                  <a:pt x="4556303" y="1300262"/>
                </a:cubicBezTo>
                <a:cubicBezTo>
                  <a:pt x="4525488" y="1305073"/>
                  <a:pt x="4517133" y="1269079"/>
                  <a:pt x="4502358" y="1302558"/>
                </a:cubicBezTo>
                <a:lnTo>
                  <a:pt x="4498919" y="1312115"/>
                </a:lnTo>
                <a:lnTo>
                  <a:pt x="4492075" y="1313357"/>
                </a:lnTo>
                <a:cubicBezTo>
                  <a:pt x="4488463" y="1312870"/>
                  <a:pt x="4486534" y="1310394"/>
                  <a:pt x="4487466" y="1304102"/>
                </a:cubicBezTo>
                <a:cubicBezTo>
                  <a:pt x="4457512" y="1328789"/>
                  <a:pt x="4426787" y="1287064"/>
                  <a:pt x="4398292" y="1278410"/>
                </a:cubicBezTo>
                <a:cubicBezTo>
                  <a:pt x="4375210" y="1302378"/>
                  <a:pt x="4366248" y="1283298"/>
                  <a:pt x="4306088" y="1282512"/>
                </a:cubicBezTo>
                <a:cubicBezTo>
                  <a:pt x="4280844" y="1310113"/>
                  <a:pt x="4237476" y="1258925"/>
                  <a:pt x="4188995" y="1296718"/>
                </a:cubicBezTo>
                <a:cubicBezTo>
                  <a:pt x="4186961" y="1293392"/>
                  <a:pt x="4157312" y="1287787"/>
                  <a:pt x="4136582" y="1287687"/>
                </a:cubicBezTo>
                <a:cubicBezTo>
                  <a:pt x="4115852" y="1287587"/>
                  <a:pt x="4081037" y="1280166"/>
                  <a:pt x="4064614" y="1296118"/>
                </a:cubicBezTo>
                <a:cubicBezTo>
                  <a:pt x="3987264" y="1347194"/>
                  <a:pt x="3967205" y="1309881"/>
                  <a:pt x="3900948" y="1322156"/>
                </a:cubicBezTo>
                <a:cubicBezTo>
                  <a:pt x="3826014" y="1330612"/>
                  <a:pt x="3831060" y="1333478"/>
                  <a:pt x="3787890" y="1322164"/>
                </a:cubicBezTo>
                <a:cubicBezTo>
                  <a:pt x="3777929" y="1303028"/>
                  <a:pt x="3766063" y="1332733"/>
                  <a:pt x="3745993" y="1342630"/>
                </a:cubicBezTo>
                <a:cubicBezTo>
                  <a:pt x="3709591" y="1345286"/>
                  <a:pt x="3712765" y="1296323"/>
                  <a:pt x="3675785" y="1326802"/>
                </a:cubicBezTo>
                <a:cubicBezTo>
                  <a:pt x="3682573" y="1300349"/>
                  <a:pt x="3606829" y="1318588"/>
                  <a:pt x="3623856" y="1290804"/>
                </a:cubicBezTo>
                <a:cubicBezTo>
                  <a:pt x="3600335" y="1267550"/>
                  <a:pt x="3588308" y="1307279"/>
                  <a:pt x="3564933" y="1287147"/>
                </a:cubicBezTo>
                <a:cubicBezTo>
                  <a:pt x="3538420" y="1283043"/>
                  <a:pt x="3579946" y="1314789"/>
                  <a:pt x="3550537" y="1317552"/>
                </a:cubicBezTo>
                <a:cubicBezTo>
                  <a:pt x="3514920" y="1316159"/>
                  <a:pt x="3514600" y="1364317"/>
                  <a:pt x="3487736" y="1303493"/>
                </a:cubicBezTo>
                <a:cubicBezTo>
                  <a:pt x="3450312" y="1319195"/>
                  <a:pt x="3443340" y="1291726"/>
                  <a:pt x="3392548" y="1278741"/>
                </a:cubicBezTo>
                <a:cubicBezTo>
                  <a:pt x="3371053" y="1294449"/>
                  <a:pt x="3354022" y="1287164"/>
                  <a:pt x="3337466" y="1272537"/>
                </a:cubicBezTo>
                <a:cubicBezTo>
                  <a:pt x="3287808" y="1277154"/>
                  <a:pt x="3231625" y="1217343"/>
                  <a:pt x="3175981" y="1208973"/>
                </a:cubicBezTo>
                <a:cubicBezTo>
                  <a:pt x="3115467" y="1227175"/>
                  <a:pt x="3096324" y="1223154"/>
                  <a:pt x="3036856" y="1214383"/>
                </a:cubicBezTo>
                <a:cubicBezTo>
                  <a:pt x="2976484" y="1195723"/>
                  <a:pt x="2863716" y="1149668"/>
                  <a:pt x="2824973" y="1134864"/>
                </a:cubicBezTo>
                <a:cubicBezTo>
                  <a:pt x="2817752" y="1140972"/>
                  <a:pt x="2802616" y="1134132"/>
                  <a:pt x="2804398" y="1125556"/>
                </a:cubicBezTo>
                <a:cubicBezTo>
                  <a:pt x="2796364" y="1128008"/>
                  <a:pt x="2737660" y="1151579"/>
                  <a:pt x="2736109" y="1137717"/>
                </a:cubicBezTo>
                <a:cubicBezTo>
                  <a:pt x="2696082" y="1134954"/>
                  <a:pt x="2695314" y="1134322"/>
                  <a:pt x="2659096" y="1150294"/>
                </a:cubicBezTo>
                <a:cubicBezTo>
                  <a:pt x="2582535" y="1124403"/>
                  <a:pt x="2622743" y="1189988"/>
                  <a:pt x="2567088" y="1181781"/>
                </a:cubicBezTo>
                <a:cubicBezTo>
                  <a:pt x="2523074" y="1153322"/>
                  <a:pt x="2505741" y="1175022"/>
                  <a:pt x="2454501" y="1155455"/>
                </a:cubicBezTo>
                <a:cubicBezTo>
                  <a:pt x="2435184" y="1199648"/>
                  <a:pt x="2405890" y="1149324"/>
                  <a:pt x="2385161" y="1161312"/>
                </a:cubicBezTo>
                <a:cubicBezTo>
                  <a:pt x="2329714" y="1166582"/>
                  <a:pt x="2322102" y="1137771"/>
                  <a:pt x="2273361" y="1134090"/>
                </a:cubicBezTo>
                <a:cubicBezTo>
                  <a:pt x="2270204" y="1112590"/>
                  <a:pt x="2164540" y="1136821"/>
                  <a:pt x="2132003" y="1139225"/>
                </a:cubicBezTo>
                <a:cubicBezTo>
                  <a:pt x="2119616" y="1127805"/>
                  <a:pt x="2068429" y="1132839"/>
                  <a:pt x="2041224" y="1147536"/>
                </a:cubicBezTo>
                <a:cubicBezTo>
                  <a:pt x="2072319" y="1178143"/>
                  <a:pt x="2006941" y="1118646"/>
                  <a:pt x="2010157" y="1152767"/>
                </a:cubicBezTo>
                <a:cubicBezTo>
                  <a:pt x="1976080" y="1167742"/>
                  <a:pt x="1904926" y="1183913"/>
                  <a:pt x="1859213" y="1199540"/>
                </a:cubicBezTo>
                <a:cubicBezTo>
                  <a:pt x="1837985" y="1173314"/>
                  <a:pt x="1772946" y="1249813"/>
                  <a:pt x="1735877" y="1246527"/>
                </a:cubicBezTo>
                <a:cubicBezTo>
                  <a:pt x="1727774" y="1263559"/>
                  <a:pt x="1674382" y="1247072"/>
                  <a:pt x="1660167" y="1236849"/>
                </a:cubicBezTo>
                <a:cubicBezTo>
                  <a:pt x="1541640" y="1221134"/>
                  <a:pt x="1352140" y="1267338"/>
                  <a:pt x="1279827" y="1245307"/>
                </a:cubicBezTo>
                <a:lnTo>
                  <a:pt x="1021737" y="1238739"/>
                </a:lnTo>
                <a:cubicBezTo>
                  <a:pt x="1011829" y="1264670"/>
                  <a:pt x="960483" y="1235921"/>
                  <a:pt x="959820" y="1275863"/>
                </a:cubicBezTo>
                <a:cubicBezTo>
                  <a:pt x="950745" y="1291685"/>
                  <a:pt x="934594" y="1289700"/>
                  <a:pt x="929137" y="1273957"/>
                </a:cubicBezTo>
                <a:cubicBezTo>
                  <a:pt x="909281" y="1275184"/>
                  <a:pt x="894620" y="1293444"/>
                  <a:pt x="878849" y="1266740"/>
                </a:cubicBezTo>
                <a:cubicBezTo>
                  <a:pt x="851668" y="1267510"/>
                  <a:pt x="816599" y="1322523"/>
                  <a:pt x="800667" y="1282041"/>
                </a:cubicBezTo>
                <a:cubicBezTo>
                  <a:pt x="741645" y="1285469"/>
                  <a:pt x="699773" y="1269716"/>
                  <a:pt x="644906" y="1273685"/>
                </a:cubicBezTo>
                <a:cubicBezTo>
                  <a:pt x="541527" y="1321342"/>
                  <a:pt x="446058" y="1236106"/>
                  <a:pt x="379869" y="1339165"/>
                </a:cubicBezTo>
                <a:cubicBezTo>
                  <a:pt x="292000" y="1296022"/>
                  <a:pt x="211611" y="1323804"/>
                  <a:pt x="137696" y="1319217"/>
                </a:cubicBezTo>
                <a:cubicBezTo>
                  <a:pt x="102121" y="1327987"/>
                  <a:pt x="88791" y="1285209"/>
                  <a:pt x="54250" y="1315838"/>
                </a:cubicBezTo>
                <a:cubicBezTo>
                  <a:pt x="49461" y="1305340"/>
                  <a:pt x="39595" y="1300426"/>
                  <a:pt x="28042" y="1297822"/>
                </a:cubicBezTo>
                <a:lnTo>
                  <a:pt x="0" y="1294612"/>
                </a:lnTo>
                <a:lnTo>
                  <a:pt x="0" y="0"/>
                </a:ln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D6C2F2D6-F636-46AD-BCD9-994702A00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890120" cy="735601"/>
          </a:xfrm>
          <a:custGeom>
            <a:avLst/>
            <a:gdLst>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37768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36582 w 10678681"/>
              <a:gd name="connsiteY105" fmla="*/ 1287687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87090 w 10678681"/>
              <a:gd name="connsiteY65" fmla="*/ 1063250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98314 w 10678681"/>
              <a:gd name="connsiteY44" fmla="*/ 989899 h 1357700"/>
              <a:gd name="connsiteX45" fmla="*/ 7277477 w 10678681"/>
              <a:gd name="connsiteY45" fmla="*/ 990571 h 1357700"/>
              <a:gd name="connsiteX46" fmla="*/ 7269396 w 10678681"/>
              <a:gd name="connsiteY46" fmla="*/ 989282 h 1357700"/>
              <a:gd name="connsiteX47" fmla="*/ 7258094 w 10678681"/>
              <a:gd name="connsiteY47" fmla="*/ 990679 h 1357700"/>
              <a:gd name="connsiteX48" fmla="*/ 7257893 w 10678681"/>
              <a:gd name="connsiteY48" fmla="*/ 991204 h 1357700"/>
              <a:gd name="connsiteX49" fmla="*/ 7247153 w 10678681"/>
              <a:gd name="connsiteY49" fmla="*/ 991550 h 1357700"/>
              <a:gd name="connsiteX50" fmla="*/ 7193612 w 10678681"/>
              <a:gd name="connsiteY50" fmla="*/ 987042 h 1357700"/>
              <a:gd name="connsiteX51" fmla="*/ 7132632 w 10678681"/>
              <a:gd name="connsiteY51" fmla="*/ 1042036 h 1357700"/>
              <a:gd name="connsiteX52" fmla="*/ 7105610 w 10678681"/>
              <a:gd name="connsiteY52" fmla="*/ 1053537 h 1357700"/>
              <a:gd name="connsiteX53" fmla="*/ 7091599 w 10678681"/>
              <a:gd name="connsiteY53" fmla="*/ 1062302 h 1357700"/>
              <a:gd name="connsiteX54" fmla="*/ 7090998 w 10678681"/>
              <a:gd name="connsiteY54" fmla="*/ 1064540 h 1357700"/>
              <a:gd name="connsiteX55" fmla="*/ 7039634 w 10678681"/>
              <a:gd name="connsiteY55" fmla="*/ 1059971 h 1357700"/>
              <a:gd name="connsiteX56" fmla="*/ 7033445 w 10678681"/>
              <a:gd name="connsiteY56" fmla="*/ 1063314 h 1357700"/>
              <a:gd name="connsiteX57" fmla="*/ 6999157 w 10678681"/>
              <a:gd name="connsiteY57" fmla="*/ 1055282 h 1357700"/>
              <a:gd name="connsiteX58" fmla="*/ 6981874 w 10678681"/>
              <a:gd name="connsiteY58" fmla="*/ 1053827 h 1357700"/>
              <a:gd name="connsiteX59" fmla="*/ 6976102 w 10678681"/>
              <a:gd name="connsiteY59" fmla="*/ 1047854 h 1357700"/>
              <a:gd name="connsiteX60" fmla="*/ 6951040 w 10678681"/>
              <a:gd name="connsiteY60" fmla="*/ 1048531 h 1357700"/>
              <a:gd name="connsiteX61" fmla="*/ 6948497 w 10678681"/>
              <a:gd name="connsiteY61" fmla="*/ 1050706 h 1357700"/>
              <a:gd name="connsiteX62" fmla="*/ 6926582 w 10678681"/>
              <a:gd name="connsiteY62" fmla="*/ 1043462 h 1357700"/>
              <a:gd name="connsiteX63" fmla="*/ 6833743 w 10678681"/>
              <a:gd name="connsiteY63" fmla="*/ 1027960 h 1357700"/>
              <a:gd name="connsiteX64" fmla="*/ 6687090 w 10678681"/>
              <a:gd name="connsiteY64" fmla="*/ 1063250 h 1357700"/>
              <a:gd name="connsiteX65" fmla="*/ 6437450 w 10678681"/>
              <a:gd name="connsiteY65" fmla="*/ 1101075 h 1357700"/>
              <a:gd name="connsiteX66" fmla="*/ 6327795 w 10678681"/>
              <a:gd name="connsiteY66" fmla="*/ 1088142 h 1357700"/>
              <a:gd name="connsiteX67" fmla="*/ 6136549 w 10678681"/>
              <a:gd name="connsiteY67" fmla="*/ 1100268 h 1357700"/>
              <a:gd name="connsiteX68" fmla="*/ 6004655 w 10678681"/>
              <a:gd name="connsiteY68" fmla="*/ 1114946 h 1357700"/>
              <a:gd name="connsiteX69" fmla="*/ 5936643 w 10678681"/>
              <a:gd name="connsiteY69" fmla="*/ 1095428 h 1357700"/>
              <a:gd name="connsiteX70" fmla="*/ 5912484 w 10678681"/>
              <a:gd name="connsiteY70" fmla="*/ 1112624 h 1357700"/>
              <a:gd name="connsiteX71" fmla="*/ 5908387 w 10678681"/>
              <a:gd name="connsiteY71" fmla="*/ 1116018 h 1357700"/>
              <a:gd name="connsiteX72" fmla="*/ 5890495 w 10678681"/>
              <a:gd name="connsiteY72" fmla="*/ 1120268 h 1357700"/>
              <a:gd name="connsiteX73" fmla="*/ 5887318 w 10678681"/>
              <a:gd name="connsiteY73" fmla="*/ 1133134 h 1357700"/>
              <a:gd name="connsiteX74" fmla="*/ 5861726 w 10678681"/>
              <a:gd name="connsiteY74" fmla="*/ 1147891 h 1357700"/>
              <a:gd name="connsiteX75" fmla="*/ 5805823 w 10678681"/>
              <a:gd name="connsiteY75" fmla="*/ 1152457 h 1357700"/>
              <a:gd name="connsiteX76" fmla="*/ 5689841 w 10678681"/>
              <a:gd name="connsiteY76" fmla="*/ 1176232 h 1357700"/>
              <a:gd name="connsiteX77" fmla="*/ 5605119 w 10678681"/>
              <a:gd name="connsiteY77" fmla="*/ 1190202 h 1357700"/>
              <a:gd name="connsiteX78" fmla="*/ 5488513 w 10678681"/>
              <a:gd name="connsiteY78" fmla="*/ 1205367 h 1357700"/>
              <a:gd name="connsiteX79" fmla="*/ 5402905 w 10678681"/>
              <a:gd name="connsiteY79" fmla="*/ 1241191 h 1357700"/>
              <a:gd name="connsiteX80" fmla="*/ 5285593 w 10678681"/>
              <a:gd name="connsiteY80" fmla="*/ 1273569 h 1357700"/>
              <a:gd name="connsiteX81" fmla="*/ 5192893 w 10678681"/>
              <a:gd name="connsiteY81" fmla="*/ 1247188 h 1357700"/>
              <a:gd name="connsiteX82" fmla="*/ 5186475 w 10678681"/>
              <a:gd name="connsiteY82" fmla="*/ 1257028 h 1357700"/>
              <a:gd name="connsiteX83" fmla="*/ 5126038 w 10678681"/>
              <a:gd name="connsiteY83" fmla="*/ 1263189 h 1357700"/>
              <a:gd name="connsiteX84" fmla="*/ 4894688 w 10678681"/>
              <a:gd name="connsiteY84" fmla="*/ 1247184 h 1357700"/>
              <a:gd name="connsiteX85" fmla="*/ 4788036 w 10678681"/>
              <a:gd name="connsiteY85" fmla="*/ 1238182 h 1357700"/>
              <a:gd name="connsiteX86" fmla="*/ 4747555 w 10678681"/>
              <a:gd name="connsiteY86" fmla="*/ 1252768 h 1357700"/>
              <a:gd name="connsiteX87" fmla="*/ 4679644 w 10678681"/>
              <a:gd name="connsiteY87" fmla="*/ 1276603 h 1357700"/>
              <a:gd name="connsiteX88" fmla="*/ 4632222 w 10678681"/>
              <a:gd name="connsiteY88" fmla="*/ 1318360 h 1357700"/>
              <a:gd name="connsiteX89" fmla="*/ 4617358 w 10678681"/>
              <a:gd name="connsiteY89" fmla="*/ 1327690 h 1357700"/>
              <a:gd name="connsiteX90" fmla="*/ 4589102 w 10678681"/>
              <a:gd name="connsiteY90" fmla="*/ 1321223 h 1357700"/>
              <a:gd name="connsiteX91" fmla="*/ 4578184 w 10678681"/>
              <a:gd name="connsiteY91" fmla="*/ 1326745 h 1357700"/>
              <a:gd name="connsiteX92" fmla="*/ 4574270 w 10678681"/>
              <a:gd name="connsiteY92" fmla="*/ 1325878 h 1357700"/>
              <a:gd name="connsiteX93" fmla="*/ 4564919 w 10678681"/>
              <a:gd name="connsiteY93" fmla="*/ 1325507 h 1357700"/>
              <a:gd name="connsiteX94" fmla="*/ 4566586 w 10678681"/>
              <a:gd name="connsiteY94" fmla="*/ 1316963 h 1357700"/>
              <a:gd name="connsiteX95" fmla="*/ 4556303 w 10678681"/>
              <a:gd name="connsiteY95" fmla="*/ 1300262 h 1357700"/>
              <a:gd name="connsiteX96" fmla="*/ 4502358 w 10678681"/>
              <a:gd name="connsiteY96" fmla="*/ 1302558 h 1357700"/>
              <a:gd name="connsiteX97" fmla="*/ 4498919 w 10678681"/>
              <a:gd name="connsiteY97" fmla="*/ 1312115 h 1357700"/>
              <a:gd name="connsiteX98" fmla="*/ 4492075 w 10678681"/>
              <a:gd name="connsiteY98" fmla="*/ 1313357 h 1357700"/>
              <a:gd name="connsiteX99" fmla="*/ 4487466 w 10678681"/>
              <a:gd name="connsiteY99" fmla="*/ 1304102 h 1357700"/>
              <a:gd name="connsiteX100" fmla="*/ 4398292 w 10678681"/>
              <a:gd name="connsiteY100" fmla="*/ 1278410 h 1357700"/>
              <a:gd name="connsiteX101" fmla="*/ 4306088 w 10678681"/>
              <a:gd name="connsiteY101" fmla="*/ 1282512 h 1357700"/>
              <a:gd name="connsiteX102" fmla="*/ 4188995 w 10678681"/>
              <a:gd name="connsiteY102" fmla="*/ 1296718 h 1357700"/>
              <a:gd name="connsiteX103" fmla="*/ 4136582 w 10678681"/>
              <a:gd name="connsiteY103" fmla="*/ 1287687 h 1357700"/>
              <a:gd name="connsiteX104" fmla="*/ 4064614 w 10678681"/>
              <a:gd name="connsiteY104" fmla="*/ 1296118 h 1357700"/>
              <a:gd name="connsiteX105" fmla="*/ 3906561 w 10678681"/>
              <a:gd name="connsiteY105" fmla="*/ 1352435 h 1357700"/>
              <a:gd name="connsiteX106" fmla="*/ 3787890 w 10678681"/>
              <a:gd name="connsiteY106" fmla="*/ 1352442 h 1357700"/>
              <a:gd name="connsiteX107" fmla="*/ 3745993 w 10678681"/>
              <a:gd name="connsiteY107" fmla="*/ 1342630 h 1357700"/>
              <a:gd name="connsiteX108" fmla="*/ 3675785 w 10678681"/>
              <a:gd name="connsiteY108" fmla="*/ 1326802 h 1357700"/>
              <a:gd name="connsiteX109" fmla="*/ 3623856 w 10678681"/>
              <a:gd name="connsiteY109" fmla="*/ 1290804 h 1357700"/>
              <a:gd name="connsiteX110" fmla="*/ 3564933 w 10678681"/>
              <a:gd name="connsiteY110" fmla="*/ 1287147 h 1357700"/>
              <a:gd name="connsiteX111" fmla="*/ 3550537 w 10678681"/>
              <a:gd name="connsiteY111" fmla="*/ 1317552 h 1357700"/>
              <a:gd name="connsiteX112" fmla="*/ 3487736 w 10678681"/>
              <a:gd name="connsiteY112" fmla="*/ 1303493 h 1357700"/>
              <a:gd name="connsiteX113" fmla="*/ 3392548 w 10678681"/>
              <a:gd name="connsiteY113" fmla="*/ 1278741 h 1357700"/>
              <a:gd name="connsiteX114" fmla="*/ 3337466 w 10678681"/>
              <a:gd name="connsiteY114" fmla="*/ 1272537 h 1357700"/>
              <a:gd name="connsiteX115" fmla="*/ 3187206 w 10678681"/>
              <a:gd name="connsiteY115" fmla="*/ 1246821 h 1357700"/>
              <a:gd name="connsiteX116" fmla="*/ 3036856 w 10678681"/>
              <a:gd name="connsiteY116" fmla="*/ 1214383 h 1357700"/>
              <a:gd name="connsiteX117" fmla="*/ 2948654 w 10678681"/>
              <a:gd name="connsiteY117" fmla="*/ 1157455 h 1357700"/>
              <a:gd name="connsiteX118" fmla="*/ 2824973 w 10678681"/>
              <a:gd name="connsiteY118" fmla="*/ 1134864 h 1357700"/>
              <a:gd name="connsiteX119" fmla="*/ 2804398 w 10678681"/>
              <a:gd name="connsiteY119" fmla="*/ 1125556 h 1357700"/>
              <a:gd name="connsiteX120" fmla="*/ 2775396 w 10678681"/>
              <a:gd name="connsiteY120" fmla="*/ 1130148 h 1357700"/>
              <a:gd name="connsiteX121" fmla="*/ 2659096 w 10678681"/>
              <a:gd name="connsiteY121" fmla="*/ 1150294 h 1357700"/>
              <a:gd name="connsiteX122" fmla="*/ 2567088 w 10678681"/>
              <a:gd name="connsiteY122" fmla="*/ 1181781 h 1357700"/>
              <a:gd name="connsiteX123" fmla="*/ 2454501 w 10678681"/>
              <a:gd name="connsiteY123" fmla="*/ 1155455 h 1357700"/>
              <a:gd name="connsiteX124" fmla="*/ 2385161 w 10678681"/>
              <a:gd name="connsiteY124" fmla="*/ 1161312 h 1357700"/>
              <a:gd name="connsiteX125" fmla="*/ 2270528 w 10678681"/>
              <a:gd name="connsiteY125" fmla="*/ 1204338 h 1357700"/>
              <a:gd name="connsiteX126" fmla="*/ 2121820 w 10678681"/>
              <a:gd name="connsiteY126" fmla="*/ 1187078 h 1357700"/>
              <a:gd name="connsiteX127" fmla="*/ 2092716 w 10678681"/>
              <a:gd name="connsiteY127" fmla="*/ 1139224 h 1357700"/>
              <a:gd name="connsiteX128" fmla="*/ 2052449 w 10678681"/>
              <a:gd name="connsiteY128" fmla="*/ 1109687 h 1357700"/>
              <a:gd name="connsiteX129" fmla="*/ 2032607 w 10678681"/>
              <a:gd name="connsiteY129" fmla="*/ 1175477 h 1357700"/>
              <a:gd name="connsiteX130" fmla="*/ 1901837 w 10678681"/>
              <a:gd name="connsiteY130" fmla="*/ 1221762 h 1357700"/>
              <a:gd name="connsiteX131" fmla="*/ 1836762 w 10678681"/>
              <a:gd name="connsiteY131" fmla="*/ 1237387 h 1357700"/>
              <a:gd name="connsiteX132" fmla="*/ 1735877 w 10678681"/>
              <a:gd name="connsiteY132" fmla="*/ 1246527 h 1357700"/>
              <a:gd name="connsiteX133" fmla="*/ 1705069 w 10678681"/>
              <a:gd name="connsiteY133" fmla="*/ 1251989 h 1357700"/>
              <a:gd name="connsiteX134" fmla="*/ 1397689 w 10678681"/>
              <a:gd name="connsiteY134" fmla="*/ 1336144 h 1357700"/>
              <a:gd name="connsiteX135" fmla="*/ 1220734 w 10678681"/>
              <a:gd name="connsiteY135" fmla="*/ 1257811 h 1357700"/>
              <a:gd name="connsiteX136" fmla="*/ 1021737 w 10678681"/>
              <a:gd name="connsiteY136" fmla="*/ 1238739 h 1357700"/>
              <a:gd name="connsiteX137" fmla="*/ 959820 w 10678681"/>
              <a:gd name="connsiteY137" fmla="*/ 1275863 h 1357700"/>
              <a:gd name="connsiteX138" fmla="*/ 929137 w 10678681"/>
              <a:gd name="connsiteY138" fmla="*/ 1273957 h 1357700"/>
              <a:gd name="connsiteX139" fmla="*/ 878849 w 10678681"/>
              <a:gd name="connsiteY139" fmla="*/ 1266740 h 1357700"/>
              <a:gd name="connsiteX140" fmla="*/ 800667 w 10678681"/>
              <a:gd name="connsiteY140" fmla="*/ 1282041 h 1357700"/>
              <a:gd name="connsiteX141" fmla="*/ 644906 w 10678681"/>
              <a:gd name="connsiteY141" fmla="*/ 1273685 h 1357700"/>
              <a:gd name="connsiteX142" fmla="*/ 379869 w 10678681"/>
              <a:gd name="connsiteY142" fmla="*/ 1339165 h 1357700"/>
              <a:gd name="connsiteX143" fmla="*/ 137696 w 10678681"/>
              <a:gd name="connsiteY143" fmla="*/ 1319217 h 1357700"/>
              <a:gd name="connsiteX144" fmla="*/ 54250 w 10678681"/>
              <a:gd name="connsiteY144" fmla="*/ 1315838 h 1357700"/>
              <a:gd name="connsiteX145" fmla="*/ 28042 w 10678681"/>
              <a:gd name="connsiteY145" fmla="*/ 1297822 h 1357700"/>
              <a:gd name="connsiteX146" fmla="*/ 0 w 10678681"/>
              <a:gd name="connsiteY146" fmla="*/ 1294612 h 1357700"/>
              <a:gd name="connsiteX147" fmla="*/ 0 w 10678681"/>
              <a:gd name="connsiteY147"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90998 w 10678681"/>
              <a:gd name="connsiteY53" fmla="*/ 1064540 h 1357700"/>
              <a:gd name="connsiteX54" fmla="*/ 7039634 w 10678681"/>
              <a:gd name="connsiteY54" fmla="*/ 1059971 h 1357700"/>
              <a:gd name="connsiteX55" fmla="*/ 7033445 w 10678681"/>
              <a:gd name="connsiteY55" fmla="*/ 1063314 h 1357700"/>
              <a:gd name="connsiteX56" fmla="*/ 6999157 w 10678681"/>
              <a:gd name="connsiteY56" fmla="*/ 1055282 h 1357700"/>
              <a:gd name="connsiteX57" fmla="*/ 6981874 w 10678681"/>
              <a:gd name="connsiteY57" fmla="*/ 1053827 h 1357700"/>
              <a:gd name="connsiteX58" fmla="*/ 6976102 w 10678681"/>
              <a:gd name="connsiteY58" fmla="*/ 1047854 h 1357700"/>
              <a:gd name="connsiteX59" fmla="*/ 6951040 w 10678681"/>
              <a:gd name="connsiteY59" fmla="*/ 1048531 h 1357700"/>
              <a:gd name="connsiteX60" fmla="*/ 6948497 w 10678681"/>
              <a:gd name="connsiteY60" fmla="*/ 1050706 h 1357700"/>
              <a:gd name="connsiteX61" fmla="*/ 6926582 w 10678681"/>
              <a:gd name="connsiteY61" fmla="*/ 1043462 h 1357700"/>
              <a:gd name="connsiteX62" fmla="*/ 6833743 w 10678681"/>
              <a:gd name="connsiteY62" fmla="*/ 1027960 h 1357700"/>
              <a:gd name="connsiteX63" fmla="*/ 6687090 w 10678681"/>
              <a:gd name="connsiteY63" fmla="*/ 1063250 h 1357700"/>
              <a:gd name="connsiteX64" fmla="*/ 6437450 w 10678681"/>
              <a:gd name="connsiteY64" fmla="*/ 1101075 h 1357700"/>
              <a:gd name="connsiteX65" fmla="*/ 6327795 w 10678681"/>
              <a:gd name="connsiteY65" fmla="*/ 1088142 h 1357700"/>
              <a:gd name="connsiteX66" fmla="*/ 6136549 w 10678681"/>
              <a:gd name="connsiteY66" fmla="*/ 1100268 h 1357700"/>
              <a:gd name="connsiteX67" fmla="*/ 6004655 w 10678681"/>
              <a:gd name="connsiteY67" fmla="*/ 1114946 h 1357700"/>
              <a:gd name="connsiteX68" fmla="*/ 5936643 w 10678681"/>
              <a:gd name="connsiteY68" fmla="*/ 1095428 h 1357700"/>
              <a:gd name="connsiteX69" fmla="*/ 5912484 w 10678681"/>
              <a:gd name="connsiteY69" fmla="*/ 1112624 h 1357700"/>
              <a:gd name="connsiteX70" fmla="*/ 5908387 w 10678681"/>
              <a:gd name="connsiteY70" fmla="*/ 1116018 h 1357700"/>
              <a:gd name="connsiteX71" fmla="*/ 5890495 w 10678681"/>
              <a:gd name="connsiteY71" fmla="*/ 1120268 h 1357700"/>
              <a:gd name="connsiteX72" fmla="*/ 5887318 w 10678681"/>
              <a:gd name="connsiteY72" fmla="*/ 1133134 h 1357700"/>
              <a:gd name="connsiteX73" fmla="*/ 5861726 w 10678681"/>
              <a:gd name="connsiteY73" fmla="*/ 1147891 h 1357700"/>
              <a:gd name="connsiteX74" fmla="*/ 5805823 w 10678681"/>
              <a:gd name="connsiteY74" fmla="*/ 1152457 h 1357700"/>
              <a:gd name="connsiteX75" fmla="*/ 5689841 w 10678681"/>
              <a:gd name="connsiteY75" fmla="*/ 1176232 h 1357700"/>
              <a:gd name="connsiteX76" fmla="*/ 5605119 w 10678681"/>
              <a:gd name="connsiteY76" fmla="*/ 1190202 h 1357700"/>
              <a:gd name="connsiteX77" fmla="*/ 5488513 w 10678681"/>
              <a:gd name="connsiteY77" fmla="*/ 1205367 h 1357700"/>
              <a:gd name="connsiteX78" fmla="*/ 5402905 w 10678681"/>
              <a:gd name="connsiteY78" fmla="*/ 1241191 h 1357700"/>
              <a:gd name="connsiteX79" fmla="*/ 5285593 w 10678681"/>
              <a:gd name="connsiteY79" fmla="*/ 1273569 h 1357700"/>
              <a:gd name="connsiteX80" fmla="*/ 5192893 w 10678681"/>
              <a:gd name="connsiteY80" fmla="*/ 1247188 h 1357700"/>
              <a:gd name="connsiteX81" fmla="*/ 5186475 w 10678681"/>
              <a:gd name="connsiteY81" fmla="*/ 1257028 h 1357700"/>
              <a:gd name="connsiteX82" fmla="*/ 5126038 w 10678681"/>
              <a:gd name="connsiteY82" fmla="*/ 1263189 h 1357700"/>
              <a:gd name="connsiteX83" fmla="*/ 4894688 w 10678681"/>
              <a:gd name="connsiteY83" fmla="*/ 1247184 h 1357700"/>
              <a:gd name="connsiteX84" fmla="*/ 4788036 w 10678681"/>
              <a:gd name="connsiteY84" fmla="*/ 1238182 h 1357700"/>
              <a:gd name="connsiteX85" fmla="*/ 4747555 w 10678681"/>
              <a:gd name="connsiteY85" fmla="*/ 1252768 h 1357700"/>
              <a:gd name="connsiteX86" fmla="*/ 4679644 w 10678681"/>
              <a:gd name="connsiteY86" fmla="*/ 1276603 h 1357700"/>
              <a:gd name="connsiteX87" fmla="*/ 4632222 w 10678681"/>
              <a:gd name="connsiteY87" fmla="*/ 1318360 h 1357700"/>
              <a:gd name="connsiteX88" fmla="*/ 4617358 w 10678681"/>
              <a:gd name="connsiteY88" fmla="*/ 1327690 h 1357700"/>
              <a:gd name="connsiteX89" fmla="*/ 4589102 w 10678681"/>
              <a:gd name="connsiteY89" fmla="*/ 1321223 h 1357700"/>
              <a:gd name="connsiteX90" fmla="*/ 4578184 w 10678681"/>
              <a:gd name="connsiteY90" fmla="*/ 1326745 h 1357700"/>
              <a:gd name="connsiteX91" fmla="*/ 4574270 w 10678681"/>
              <a:gd name="connsiteY91" fmla="*/ 1325878 h 1357700"/>
              <a:gd name="connsiteX92" fmla="*/ 4564919 w 10678681"/>
              <a:gd name="connsiteY92" fmla="*/ 1325507 h 1357700"/>
              <a:gd name="connsiteX93" fmla="*/ 4566586 w 10678681"/>
              <a:gd name="connsiteY93" fmla="*/ 1316963 h 1357700"/>
              <a:gd name="connsiteX94" fmla="*/ 4556303 w 10678681"/>
              <a:gd name="connsiteY94" fmla="*/ 1300262 h 1357700"/>
              <a:gd name="connsiteX95" fmla="*/ 4502358 w 10678681"/>
              <a:gd name="connsiteY95" fmla="*/ 1302558 h 1357700"/>
              <a:gd name="connsiteX96" fmla="*/ 4498919 w 10678681"/>
              <a:gd name="connsiteY96" fmla="*/ 1312115 h 1357700"/>
              <a:gd name="connsiteX97" fmla="*/ 4492075 w 10678681"/>
              <a:gd name="connsiteY97" fmla="*/ 1313357 h 1357700"/>
              <a:gd name="connsiteX98" fmla="*/ 4487466 w 10678681"/>
              <a:gd name="connsiteY98" fmla="*/ 1304102 h 1357700"/>
              <a:gd name="connsiteX99" fmla="*/ 4398292 w 10678681"/>
              <a:gd name="connsiteY99" fmla="*/ 1278410 h 1357700"/>
              <a:gd name="connsiteX100" fmla="*/ 4306088 w 10678681"/>
              <a:gd name="connsiteY100" fmla="*/ 1282512 h 1357700"/>
              <a:gd name="connsiteX101" fmla="*/ 4188995 w 10678681"/>
              <a:gd name="connsiteY101" fmla="*/ 1296718 h 1357700"/>
              <a:gd name="connsiteX102" fmla="*/ 4136582 w 10678681"/>
              <a:gd name="connsiteY102" fmla="*/ 1287687 h 1357700"/>
              <a:gd name="connsiteX103" fmla="*/ 4064614 w 10678681"/>
              <a:gd name="connsiteY103" fmla="*/ 1296118 h 1357700"/>
              <a:gd name="connsiteX104" fmla="*/ 3906561 w 10678681"/>
              <a:gd name="connsiteY104" fmla="*/ 1352435 h 1357700"/>
              <a:gd name="connsiteX105" fmla="*/ 3787890 w 10678681"/>
              <a:gd name="connsiteY105" fmla="*/ 1352442 h 1357700"/>
              <a:gd name="connsiteX106" fmla="*/ 3745993 w 10678681"/>
              <a:gd name="connsiteY106" fmla="*/ 1342630 h 1357700"/>
              <a:gd name="connsiteX107" fmla="*/ 3675785 w 10678681"/>
              <a:gd name="connsiteY107" fmla="*/ 1326802 h 1357700"/>
              <a:gd name="connsiteX108" fmla="*/ 3623856 w 10678681"/>
              <a:gd name="connsiteY108" fmla="*/ 1290804 h 1357700"/>
              <a:gd name="connsiteX109" fmla="*/ 3564933 w 10678681"/>
              <a:gd name="connsiteY109" fmla="*/ 1287147 h 1357700"/>
              <a:gd name="connsiteX110" fmla="*/ 3550537 w 10678681"/>
              <a:gd name="connsiteY110" fmla="*/ 1317552 h 1357700"/>
              <a:gd name="connsiteX111" fmla="*/ 3487736 w 10678681"/>
              <a:gd name="connsiteY111" fmla="*/ 1303493 h 1357700"/>
              <a:gd name="connsiteX112" fmla="*/ 3392548 w 10678681"/>
              <a:gd name="connsiteY112" fmla="*/ 1278741 h 1357700"/>
              <a:gd name="connsiteX113" fmla="*/ 3337466 w 10678681"/>
              <a:gd name="connsiteY113" fmla="*/ 1272537 h 1357700"/>
              <a:gd name="connsiteX114" fmla="*/ 3187206 w 10678681"/>
              <a:gd name="connsiteY114" fmla="*/ 1246821 h 1357700"/>
              <a:gd name="connsiteX115" fmla="*/ 3036856 w 10678681"/>
              <a:gd name="connsiteY115" fmla="*/ 1214383 h 1357700"/>
              <a:gd name="connsiteX116" fmla="*/ 2948654 w 10678681"/>
              <a:gd name="connsiteY116" fmla="*/ 1157455 h 1357700"/>
              <a:gd name="connsiteX117" fmla="*/ 2824973 w 10678681"/>
              <a:gd name="connsiteY117" fmla="*/ 1134864 h 1357700"/>
              <a:gd name="connsiteX118" fmla="*/ 2804398 w 10678681"/>
              <a:gd name="connsiteY118" fmla="*/ 1125556 h 1357700"/>
              <a:gd name="connsiteX119" fmla="*/ 2775396 w 10678681"/>
              <a:gd name="connsiteY119" fmla="*/ 1130148 h 1357700"/>
              <a:gd name="connsiteX120" fmla="*/ 2659096 w 10678681"/>
              <a:gd name="connsiteY120" fmla="*/ 1150294 h 1357700"/>
              <a:gd name="connsiteX121" fmla="*/ 2567088 w 10678681"/>
              <a:gd name="connsiteY121" fmla="*/ 1181781 h 1357700"/>
              <a:gd name="connsiteX122" fmla="*/ 2454501 w 10678681"/>
              <a:gd name="connsiteY122" fmla="*/ 1155455 h 1357700"/>
              <a:gd name="connsiteX123" fmla="*/ 2385161 w 10678681"/>
              <a:gd name="connsiteY123" fmla="*/ 1161312 h 1357700"/>
              <a:gd name="connsiteX124" fmla="*/ 2270528 w 10678681"/>
              <a:gd name="connsiteY124" fmla="*/ 1204338 h 1357700"/>
              <a:gd name="connsiteX125" fmla="*/ 2121820 w 10678681"/>
              <a:gd name="connsiteY125" fmla="*/ 1187078 h 1357700"/>
              <a:gd name="connsiteX126" fmla="*/ 2092716 w 10678681"/>
              <a:gd name="connsiteY126" fmla="*/ 1139224 h 1357700"/>
              <a:gd name="connsiteX127" fmla="*/ 2052449 w 10678681"/>
              <a:gd name="connsiteY127" fmla="*/ 1109687 h 1357700"/>
              <a:gd name="connsiteX128" fmla="*/ 2032607 w 10678681"/>
              <a:gd name="connsiteY128" fmla="*/ 1175477 h 1357700"/>
              <a:gd name="connsiteX129" fmla="*/ 1901837 w 10678681"/>
              <a:gd name="connsiteY129" fmla="*/ 1221762 h 1357700"/>
              <a:gd name="connsiteX130" fmla="*/ 1836762 w 10678681"/>
              <a:gd name="connsiteY130" fmla="*/ 1237387 h 1357700"/>
              <a:gd name="connsiteX131" fmla="*/ 1735877 w 10678681"/>
              <a:gd name="connsiteY131" fmla="*/ 1246527 h 1357700"/>
              <a:gd name="connsiteX132" fmla="*/ 1705069 w 10678681"/>
              <a:gd name="connsiteY132" fmla="*/ 1251989 h 1357700"/>
              <a:gd name="connsiteX133" fmla="*/ 1397689 w 10678681"/>
              <a:gd name="connsiteY133" fmla="*/ 1336144 h 1357700"/>
              <a:gd name="connsiteX134" fmla="*/ 1220734 w 10678681"/>
              <a:gd name="connsiteY134" fmla="*/ 1257811 h 1357700"/>
              <a:gd name="connsiteX135" fmla="*/ 1021737 w 10678681"/>
              <a:gd name="connsiteY135" fmla="*/ 1238739 h 1357700"/>
              <a:gd name="connsiteX136" fmla="*/ 959820 w 10678681"/>
              <a:gd name="connsiteY136" fmla="*/ 1275863 h 1357700"/>
              <a:gd name="connsiteX137" fmla="*/ 929137 w 10678681"/>
              <a:gd name="connsiteY137" fmla="*/ 1273957 h 1357700"/>
              <a:gd name="connsiteX138" fmla="*/ 878849 w 10678681"/>
              <a:gd name="connsiteY138" fmla="*/ 1266740 h 1357700"/>
              <a:gd name="connsiteX139" fmla="*/ 800667 w 10678681"/>
              <a:gd name="connsiteY139" fmla="*/ 1282041 h 1357700"/>
              <a:gd name="connsiteX140" fmla="*/ 644906 w 10678681"/>
              <a:gd name="connsiteY140" fmla="*/ 1273685 h 1357700"/>
              <a:gd name="connsiteX141" fmla="*/ 379869 w 10678681"/>
              <a:gd name="connsiteY141" fmla="*/ 1339165 h 1357700"/>
              <a:gd name="connsiteX142" fmla="*/ 137696 w 10678681"/>
              <a:gd name="connsiteY142" fmla="*/ 1319217 h 1357700"/>
              <a:gd name="connsiteX143" fmla="*/ 54250 w 10678681"/>
              <a:gd name="connsiteY143" fmla="*/ 1315838 h 1357700"/>
              <a:gd name="connsiteX144" fmla="*/ 28042 w 10678681"/>
              <a:gd name="connsiteY144" fmla="*/ 1297822 h 1357700"/>
              <a:gd name="connsiteX145" fmla="*/ 0 w 10678681"/>
              <a:gd name="connsiteY145" fmla="*/ 1294612 h 1357700"/>
              <a:gd name="connsiteX146" fmla="*/ 0 w 10678681"/>
              <a:gd name="connsiteY146"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0528 w 10678681"/>
              <a:gd name="connsiteY122" fmla="*/ 1204338 h 1357700"/>
              <a:gd name="connsiteX123" fmla="*/ 2121820 w 10678681"/>
              <a:gd name="connsiteY123" fmla="*/ 1187078 h 1357700"/>
              <a:gd name="connsiteX124" fmla="*/ 2092716 w 10678681"/>
              <a:gd name="connsiteY124" fmla="*/ 1139224 h 1357700"/>
              <a:gd name="connsiteX125" fmla="*/ 2052449 w 10678681"/>
              <a:gd name="connsiteY125" fmla="*/ 1109687 h 1357700"/>
              <a:gd name="connsiteX126" fmla="*/ 2032607 w 10678681"/>
              <a:gd name="connsiteY126" fmla="*/ 1175477 h 1357700"/>
              <a:gd name="connsiteX127" fmla="*/ 1901837 w 10678681"/>
              <a:gd name="connsiteY127" fmla="*/ 1221762 h 1357700"/>
              <a:gd name="connsiteX128" fmla="*/ 1836762 w 10678681"/>
              <a:gd name="connsiteY128" fmla="*/ 1237387 h 1357700"/>
              <a:gd name="connsiteX129" fmla="*/ 1735877 w 10678681"/>
              <a:gd name="connsiteY129" fmla="*/ 1246527 h 1357700"/>
              <a:gd name="connsiteX130" fmla="*/ 1705069 w 10678681"/>
              <a:gd name="connsiteY130" fmla="*/ 1251989 h 1357700"/>
              <a:gd name="connsiteX131" fmla="*/ 1397689 w 10678681"/>
              <a:gd name="connsiteY131" fmla="*/ 1336144 h 1357700"/>
              <a:gd name="connsiteX132" fmla="*/ 1220734 w 10678681"/>
              <a:gd name="connsiteY132" fmla="*/ 1257811 h 1357700"/>
              <a:gd name="connsiteX133" fmla="*/ 1021737 w 10678681"/>
              <a:gd name="connsiteY133" fmla="*/ 1238739 h 1357700"/>
              <a:gd name="connsiteX134" fmla="*/ 959820 w 10678681"/>
              <a:gd name="connsiteY134" fmla="*/ 1275863 h 1357700"/>
              <a:gd name="connsiteX135" fmla="*/ 929137 w 10678681"/>
              <a:gd name="connsiteY135" fmla="*/ 1273957 h 1357700"/>
              <a:gd name="connsiteX136" fmla="*/ 878849 w 10678681"/>
              <a:gd name="connsiteY136" fmla="*/ 1266740 h 1357700"/>
              <a:gd name="connsiteX137" fmla="*/ 800667 w 10678681"/>
              <a:gd name="connsiteY137" fmla="*/ 1282041 h 1357700"/>
              <a:gd name="connsiteX138" fmla="*/ 644906 w 10678681"/>
              <a:gd name="connsiteY138" fmla="*/ 1273685 h 1357700"/>
              <a:gd name="connsiteX139" fmla="*/ 379869 w 10678681"/>
              <a:gd name="connsiteY139" fmla="*/ 1339165 h 1357700"/>
              <a:gd name="connsiteX140" fmla="*/ 137696 w 10678681"/>
              <a:gd name="connsiteY140" fmla="*/ 1319217 h 1357700"/>
              <a:gd name="connsiteX141" fmla="*/ 54250 w 10678681"/>
              <a:gd name="connsiteY141" fmla="*/ 1315838 h 1357700"/>
              <a:gd name="connsiteX142" fmla="*/ 28042 w 10678681"/>
              <a:gd name="connsiteY142" fmla="*/ 1297822 h 1357700"/>
              <a:gd name="connsiteX143" fmla="*/ 0 w 10678681"/>
              <a:gd name="connsiteY143" fmla="*/ 1294612 h 1357700"/>
              <a:gd name="connsiteX144" fmla="*/ 0 w 10678681"/>
              <a:gd name="connsiteY144"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121820 w 10678681"/>
              <a:gd name="connsiteY122" fmla="*/ 1187078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10157 w 10678681"/>
              <a:gd name="connsiteY125" fmla="*/ 115276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36762 w 10678681"/>
              <a:gd name="connsiteY126" fmla="*/ 1237387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75981 w 10678681"/>
              <a:gd name="connsiteY113" fmla="*/ 1208973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2443"/>
              <a:gd name="connsiteX1" fmla="*/ 10678681 w 10678681"/>
              <a:gd name="connsiteY1" fmla="*/ 0 h 1352443"/>
              <a:gd name="connsiteX2" fmla="*/ 10666019 w 10678681"/>
              <a:gd name="connsiteY2" fmla="*/ 7876 h 1352443"/>
              <a:gd name="connsiteX3" fmla="*/ 10632825 w 10678681"/>
              <a:gd name="connsiteY3" fmla="*/ 32153 h 1352443"/>
              <a:gd name="connsiteX4" fmla="*/ 10510605 w 10678681"/>
              <a:gd name="connsiteY4" fmla="*/ 30449 h 1352443"/>
              <a:gd name="connsiteX5" fmla="*/ 10456989 w 10678681"/>
              <a:gd name="connsiteY5" fmla="*/ 979 h 1352443"/>
              <a:gd name="connsiteX6" fmla="*/ 10438642 w 10678681"/>
              <a:gd name="connsiteY6" fmla="*/ 1524 h 1352443"/>
              <a:gd name="connsiteX7" fmla="*/ 10407146 w 10678681"/>
              <a:gd name="connsiteY7" fmla="*/ 43659 h 1352443"/>
              <a:gd name="connsiteX8" fmla="*/ 10357996 w 10678681"/>
              <a:gd name="connsiteY8" fmla="*/ 50836 h 1352443"/>
              <a:gd name="connsiteX9" fmla="*/ 10306667 w 10678681"/>
              <a:gd name="connsiteY9" fmla="*/ 109739 h 1352443"/>
              <a:gd name="connsiteX10" fmla="*/ 10115334 w 10678681"/>
              <a:gd name="connsiteY10" fmla="*/ 155658 h 1352443"/>
              <a:gd name="connsiteX11" fmla="*/ 10068157 w 10678681"/>
              <a:gd name="connsiteY11" fmla="*/ 215673 h 1352443"/>
              <a:gd name="connsiteX12" fmla="*/ 10045431 w 10678681"/>
              <a:gd name="connsiteY12" fmla="*/ 229568 h 1352443"/>
              <a:gd name="connsiteX13" fmla="*/ 10013265 w 10678681"/>
              <a:gd name="connsiteY13" fmla="*/ 284757 h 1352443"/>
              <a:gd name="connsiteX14" fmla="*/ 9862496 w 10678681"/>
              <a:gd name="connsiteY14" fmla="*/ 223033 h 1352443"/>
              <a:gd name="connsiteX15" fmla="*/ 9679638 w 10678681"/>
              <a:gd name="connsiteY15" fmla="*/ 277462 h 1352443"/>
              <a:gd name="connsiteX16" fmla="*/ 9498347 w 10678681"/>
              <a:gd name="connsiteY16" fmla="*/ 244723 h 1352443"/>
              <a:gd name="connsiteX17" fmla="*/ 9399702 w 10678681"/>
              <a:gd name="connsiteY17" fmla="*/ 276316 h 1352443"/>
              <a:gd name="connsiteX18" fmla="*/ 9378439 w 10678681"/>
              <a:gd name="connsiteY18" fmla="*/ 326244 h 1352443"/>
              <a:gd name="connsiteX19" fmla="*/ 9121744 w 10678681"/>
              <a:gd name="connsiteY19" fmla="*/ 365177 h 1352443"/>
              <a:gd name="connsiteX20" fmla="*/ 9061654 w 10678681"/>
              <a:gd name="connsiteY20" fmla="*/ 393730 h 1352443"/>
              <a:gd name="connsiteX21" fmla="*/ 8997577 w 10678681"/>
              <a:gd name="connsiteY21" fmla="*/ 380865 h 1352443"/>
              <a:gd name="connsiteX22" fmla="*/ 8907968 w 10678681"/>
              <a:gd name="connsiteY22" fmla="*/ 447345 h 1352443"/>
              <a:gd name="connsiteX23" fmla="*/ 8764163 w 10678681"/>
              <a:gd name="connsiteY23" fmla="*/ 471000 h 1352443"/>
              <a:gd name="connsiteX24" fmla="*/ 8680155 w 10678681"/>
              <a:gd name="connsiteY24" fmla="*/ 492404 h 1352443"/>
              <a:gd name="connsiteX25" fmla="*/ 8651436 w 10678681"/>
              <a:gd name="connsiteY25" fmla="*/ 511923 h 1352443"/>
              <a:gd name="connsiteX26" fmla="*/ 8609185 w 10678681"/>
              <a:gd name="connsiteY26" fmla="*/ 531525 h 1352443"/>
              <a:gd name="connsiteX27" fmla="*/ 8537091 w 10678681"/>
              <a:gd name="connsiteY27" fmla="*/ 574933 h 1352443"/>
              <a:gd name="connsiteX28" fmla="*/ 8435931 w 10678681"/>
              <a:gd name="connsiteY28" fmla="*/ 617926 h 1352443"/>
              <a:gd name="connsiteX29" fmla="*/ 8348623 w 10678681"/>
              <a:gd name="connsiteY29" fmla="*/ 600607 h 1352443"/>
              <a:gd name="connsiteX30" fmla="*/ 8344233 w 10678681"/>
              <a:gd name="connsiteY30" fmla="*/ 610922 h 1352443"/>
              <a:gd name="connsiteX31" fmla="*/ 8290622 w 10678681"/>
              <a:gd name="connsiteY31" fmla="*/ 622687 h 1352443"/>
              <a:gd name="connsiteX32" fmla="*/ 8086698 w 10678681"/>
              <a:gd name="connsiteY32" fmla="*/ 605185 h 1352443"/>
              <a:gd name="connsiteX33" fmla="*/ 7982378 w 10678681"/>
              <a:gd name="connsiteY33" fmla="*/ 629799 h 1352443"/>
              <a:gd name="connsiteX34" fmla="*/ 7947952 w 10678681"/>
              <a:gd name="connsiteY34" fmla="*/ 648003 h 1352443"/>
              <a:gd name="connsiteX35" fmla="*/ 7890112 w 10678681"/>
              <a:gd name="connsiteY35" fmla="*/ 677915 h 1352443"/>
              <a:gd name="connsiteX36" fmla="*/ 7853284 w 10678681"/>
              <a:gd name="connsiteY36" fmla="*/ 723588 h 1352443"/>
              <a:gd name="connsiteX37" fmla="*/ 7802383 w 10678681"/>
              <a:gd name="connsiteY37" fmla="*/ 739359 h 1352443"/>
              <a:gd name="connsiteX38" fmla="*/ 7730518 w 10678681"/>
              <a:gd name="connsiteY38" fmla="*/ 739526 h 1352443"/>
              <a:gd name="connsiteX39" fmla="*/ 7652907 w 10678681"/>
              <a:gd name="connsiteY39" fmla="*/ 783273 h 1352443"/>
              <a:gd name="connsiteX40" fmla="*/ 7606008 w 10678681"/>
              <a:gd name="connsiteY40" fmla="*/ 800717 h 1352443"/>
              <a:gd name="connsiteX41" fmla="*/ 7480223 w 10678681"/>
              <a:gd name="connsiteY41" fmla="*/ 856821 h 1352443"/>
              <a:gd name="connsiteX42" fmla="*/ 7356005 w 10678681"/>
              <a:gd name="connsiteY42" fmla="*/ 919462 h 1352443"/>
              <a:gd name="connsiteX43" fmla="*/ 7305396 w 10678681"/>
              <a:gd name="connsiteY43" fmla="*/ 986228 h 1352443"/>
              <a:gd name="connsiteX44" fmla="*/ 7266251 w 10678681"/>
              <a:gd name="connsiteY44" fmla="*/ 967864 h 1352443"/>
              <a:gd name="connsiteX45" fmla="*/ 7269396 w 10678681"/>
              <a:gd name="connsiteY45" fmla="*/ 989282 h 1352443"/>
              <a:gd name="connsiteX46" fmla="*/ 7258094 w 10678681"/>
              <a:gd name="connsiteY46" fmla="*/ 990679 h 1352443"/>
              <a:gd name="connsiteX47" fmla="*/ 7257893 w 10678681"/>
              <a:gd name="connsiteY47" fmla="*/ 991204 h 1352443"/>
              <a:gd name="connsiteX48" fmla="*/ 7247153 w 10678681"/>
              <a:gd name="connsiteY48" fmla="*/ 991550 h 1352443"/>
              <a:gd name="connsiteX49" fmla="*/ 7193612 w 10678681"/>
              <a:gd name="connsiteY49" fmla="*/ 987042 h 1352443"/>
              <a:gd name="connsiteX50" fmla="*/ 7132632 w 10678681"/>
              <a:gd name="connsiteY50" fmla="*/ 1042036 h 1352443"/>
              <a:gd name="connsiteX51" fmla="*/ 7105610 w 10678681"/>
              <a:gd name="connsiteY51" fmla="*/ 1053537 h 1352443"/>
              <a:gd name="connsiteX52" fmla="*/ 7069148 w 10678681"/>
              <a:gd name="connsiteY52" fmla="*/ 1047163 h 1352443"/>
              <a:gd name="connsiteX53" fmla="*/ 7039634 w 10678681"/>
              <a:gd name="connsiteY53" fmla="*/ 1059971 h 1352443"/>
              <a:gd name="connsiteX54" fmla="*/ 7033445 w 10678681"/>
              <a:gd name="connsiteY54" fmla="*/ 1063314 h 1352443"/>
              <a:gd name="connsiteX55" fmla="*/ 6999157 w 10678681"/>
              <a:gd name="connsiteY55" fmla="*/ 1055282 h 1352443"/>
              <a:gd name="connsiteX56" fmla="*/ 6981874 w 10678681"/>
              <a:gd name="connsiteY56" fmla="*/ 1053827 h 1352443"/>
              <a:gd name="connsiteX57" fmla="*/ 6976102 w 10678681"/>
              <a:gd name="connsiteY57" fmla="*/ 1047854 h 1352443"/>
              <a:gd name="connsiteX58" fmla="*/ 6951040 w 10678681"/>
              <a:gd name="connsiteY58" fmla="*/ 1048531 h 1352443"/>
              <a:gd name="connsiteX59" fmla="*/ 6948497 w 10678681"/>
              <a:gd name="connsiteY59" fmla="*/ 1050706 h 1352443"/>
              <a:gd name="connsiteX60" fmla="*/ 6926582 w 10678681"/>
              <a:gd name="connsiteY60" fmla="*/ 1043462 h 1352443"/>
              <a:gd name="connsiteX61" fmla="*/ 6833743 w 10678681"/>
              <a:gd name="connsiteY61" fmla="*/ 1027960 h 1352443"/>
              <a:gd name="connsiteX62" fmla="*/ 6687090 w 10678681"/>
              <a:gd name="connsiteY62" fmla="*/ 1063250 h 1352443"/>
              <a:gd name="connsiteX63" fmla="*/ 6437450 w 10678681"/>
              <a:gd name="connsiteY63" fmla="*/ 1101075 h 1352443"/>
              <a:gd name="connsiteX64" fmla="*/ 6327795 w 10678681"/>
              <a:gd name="connsiteY64" fmla="*/ 1088142 h 1352443"/>
              <a:gd name="connsiteX65" fmla="*/ 6136549 w 10678681"/>
              <a:gd name="connsiteY65" fmla="*/ 1100268 h 1352443"/>
              <a:gd name="connsiteX66" fmla="*/ 6004655 w 10678681"/>
              <a:gd name="connsiteY66" fmla="*/ 1114946 h 1352443"/>
              <a:gd name="connsiteX67" fmla="*/ 5936643 w 10678681"/>
              <a:gd name="connsiteY67" fmla="*/ 1095428 h 1352443"/>
              <a:gd name="connsiteX68" fmla="*/ 5912484 w 10678681"/>
              <a:gd name="connsiteY68" fmla="*/ 1112624 h 1352443"/>
              <a:gd name="connsiteX69" fmla="*/ 5908387 w 10678681"/>
              <a:gd name="connsiteY69" fmla="*/ 1116018 h 1352443"/>
              <a:gd name="connsiteX70" fmla="*/ 5890495 w 10678681"/>
              <a:gd name="connsiteY70" fmla="*/ 1120268 h 1352443"/>
              <a:gd name="connsiteX71" fmla="*/ 5887318 w 10678681"/>
              <a:gd name="connsiteY71" fmla="*/ 1133134 h 1352443"/>
              <a:gd name="connsiteX72" fmla="*/ 5861726 w 10678681"/>
              <a:gd name="connsiteY72" fmla="*/ 1147891 h 1352443"/>
              <a:gd name="connsiteX73" fmla="*/ 5805823 w 10678681"/>
              <a:gd name="connsiteY73" fmla="*/ 1152457 h 1352443"/>
              <a:gd name="connsiteX74" fmla="*/ 5689841 w 10678681"/>
              <a:gd name="connsiteY74" fmla="*/ 1176232 h 1352443"/>
              <a:gd name="connsiteX75" fmla="*/ 5605119 w 10678681"/>
              <a:gd name="connsiteY75" fmla="*/ 1190202 h 1352443"/>
              <a:gd name="connsiteX76" fmla="*/ 5488513 w 10678681"/>
              <a:gd name="connsiteY76" fmla="*/ 1205367 h 1352443"/>
              <a:gd name="connsiteX77" fmla="*/ 5402905 w 10678681"/>
              <a:gd name="connsiteY77" fmla="*/ 1241191 h 1352443"/>
              <a:gd name="connsiteX78" fmla="*/ 5285593 w 10678681"/>
              <a:gd name="connsiteY78" fmla="*/ 1273569 h 1352443"/>
              <a:gd name="connsiteX79" fmla="*/ 5192893 w 10678681"/>
              <a:gd name="connsiteY79" fmla="*/ 1247188 h 1352443"/>
              <a:gd name="connsiteX80" fmla="*/ 5186475 w 10678681"/>
              <a:gd name="connsiteY80" fmla="*/ 1257028 h 1352443"/>
              <a:gd name="connsiteX81" fmla="*/ 5126038 w 10678681"/>
              <a:gd name="connsiteY81" fmla="*/ 1263189 h 1352443"/>
              <a:gd name="connsiteX82" fmla="*/ 4894688 w 10678681"/>
              <a:gd name="connsiteY82" fmla="*/ 1247184 h 1352443"/>
              <a:gd name="connsiteX83" fmla="*/ 4788036 w 10678681"/>
              <a:gd name="connsiteY83" fmla="*/ 1238182 h 1352443"/>
              <a:gd name="connsiteX84" fmla="*/ 4747555 w 10678681"/>
              <a:gd name="connsiteY84" fmla="*/ 1252768 h 1352443"/>
              <a:gd name="connsiteX85" fmla="*/ 4679644 w 10678681"/>
              <a:gd name="connsiteY85" fmla="*/ 1276603 h 1352443"/>
              <a:gd name="connsiteX86" fmla="*/ 4632222 w 10678681"/>
              <a:gd name="connsiteY86" fmla="*/ 1318360 h 1352443"/>
              <a:gd name="connsiteX87" fmla="*/ 4617358 w 10678681"/>
              <a:gd name="connsiteY87" fmla="*/ 1327690 h 1352443"/>
              <a:gd name="connsiteX88" fmla="*/ 4589102 w 10678681"/>
              <a:gd name="connsiteY88" fmla="*/ 1321223 h 1352443"/>
              <a:gd name="connsiteX89" fmla="*/ 4578184 w 10678681"/>
              <a:gd name="connsiteY89" fmla="*/ 1326745 h 1352443"/>
              <a:gd name="connsiteX90" fmla="*/ 4574270 w 10678681"/>
              <a:gd name="connsiteY90" fmla="*/ 1325878 h 1352443"/>
              <a:gd name="connsiteX91" fmla="*/ 4564919 w 10678681"/>
              <a:gd name="connsiteY91" fmla="*/ 1325507 h 1352443"/>
              <a:gd name="connsiteX92" fmla="*/ 4566586 w 10678681"/>
              <a:gd name="connsiteY92" fmla="*/ 1316963 h 1352443"/>
              <a:gd name="connsiteX93" fmla="*/ 4556303 w 10678681"/>
              <a:gd name="connsiteY93" fmla="*/ 1300262 h 1352443"/>
              <a:gd name="connsiteX94" fmla="*/ 4502358 w 10678681"/>
              <a:gd name="connsiteY94" fmla="*/ 1302558 h 1352443"/>
              <a:gd name="connsiteX95" fmla="*/ 4498919 w 10678681"/>
              <a:gd name="connsiteY95" fmla="*/ 1312115 h 1352443"/>
              <a:gd name="connsiteX96" fmla="*/ 4492075 w 10678681"/>
              <a:gd name="connsiteY96" fmla="*/ 1313357 h 1352443"/>
              <a:gd name="connsiteX97" fmla="*/ 4487466 w 10678681"/>
              <a:gd name="connsiteY97" fmla="*/ 1304102 h 1352443"/>
              <a:gd name="connsiteX98" fmla="*/ 4398292 w 10678681"/>
              <a:gd name="connsiteY98" fmla="*/ 1278410 h 1352443"/>
              <a:gd name="connsiteX99" fmla="*/ 4306088 w 10678681"/>
              <a:gd name="connsiteY99" fmla="*/ 1282512 h 1352443"/>
              <a:gd name="connsiteX100" fmla="*/ 4188995 w 10678681"/>
              <a:gd name="connsiteY100" fmla="*/ 1296718 h 1352443"/>
              <a:gd name="connsiteX101" fmla="*/ 4136582 w 10678681"/>
              <a:gd name="connsiteY101" fmla="*/ 1287687 h 1352443"/>
              <a:gd name="connsiteX102" fmla="*/ 4064614 w 10678681"/>
              <a:gd name="connsiteY102" fmla="*/ 1296118 h 1352443"/>
              <a:gd name="connsiteX103" fmla="*/ 3900948 w 10678681"/>
              <a:gd name="connsiteY103" fmla="*/ 1322156 h 1352443"/>
              <a:gd name="connsiteX104" fmla="*/ 3787890 w 10678681"/>
              <a:gd name="connsiteY104" fmla="*/ 1352442 h 1352443"/>
              <a:gd name="connsiteX105" fmla="*/ 3745993 w 10678681"/>
              <a:gd name="connsiteY105" fmla="*/ 1342630 h 1352443"/>
              <a:gd name="connsiteX106" fmla="*/ 3675785 w 10678681"/>
              <a:gd name="connsiteY106" fmla="*/ 1326802 h 1352443"/>
              <a:gd name="connsiteX107" fmla="*/ 3623856 w 10678681"/>
              <a:gd name="connsiteY107" fmla="*/ 1290804 h 1352443"/>
              <a:gd name="connsiteX108" fmla="*/ 3564933 w 10678681"/>
              <a:gd name="connsiteY108" fmla="*/ 1287147 h 1352443"/>
              <a:gd name="connsiteX109" fmla="*/ 3550537 w 10678681"/>
              <a:gd name="connsiteY109" fmla="*/ 1317552 h 1352443"/>
              <a:gd name="connsiteX110" fmla="*/ 3487736 w 10678681"/>
              <a:gd name="connsiteY110" fmla="*/ 1303493 h 1352443"/>
              <a:gd name="connsiteX111" fmla="*/ 3392548 w 10678681"/>
              <a:gd name="connsiteY111" fmla="*/ 1278741 h 1352443"/>
              <a:gd name="connsiteX112" fmla="*/ 3337466 w 10678681"/>
              <a:gd name="connsiteY112" fmla="*/ 1272537 h 1352443"/>
              <a:gd name="connsiteX113" fmla="*/ 3175981 w 10678681"/>
              <a:gd name="connsiteY113" fmla="*/ 1208973 h 1352443"/>
              <a:gd name="connsiteX114" fmla="*/ 3036856 w 10678681"/>
              <a:gd name="connsiteY114" fmla="*/ 1214383 h 1352443"/>
              <a:gd name="connsiteX115" fmla="*/ 2824973 w 10678681"/>
              <a:gd name="connsiteY115" fmla="*/ 1134864 h 1352443"/>
              <a:gd name="connsiteX116" fmla="*/ 2804398 w 10678681"/>
              <a:gd name="connsiteY116" fmla="*/ 1125556 h 1352443"/>
              <a:gd name="connsiteX117" fmla="*/ 2736109 w 10678681"/>
              <a:gd name="connsiteY117" fmla="*/ 1137717 h 1352443"/>
              <a:gd name="connsiteX118" fmla="*/ 2659096 w 10678681"/>
              <a:gd name="connsiteY118" fmla="*/ 1150294 h 1352443"/>
              <a:gd name="connsiteX119" fmla="*/ 2567088 w 10678681"/>
              <a:gd name="connsiteY119" fmla="*/ 1181781 h 1352443"/>
              <a:gd name="connsiteX120" fmla="*/ 2454501 w 10678681"/>
              <a:gd name="connsiteY120" fmla="*/ 1155455 h 1352443"/>
              <a:gd name="connsiteX121" fmla="*/ 2385161 w 10678681"/>
              <a:gd name="connsiteY121" fmla="*/ 1161312 h 1352443"/>
              <a:gd name="connsiteX122" fmla="*/ 2273361 w 10678681"/>
              <a:gd name="connsiteY122" fmla="*/ 1134090 h 1352443"/>
              <a:gd name="connsiteX123" fmla="*/ 2132003 w 10678681"/>
              <a:gd name="connsiteY123" fmla="*/ 1139225 h 1352443"/>
              <a:gd name="connsiteX124" fmla="*/ 2041224 w 10678681"/>
              <a:gd name="connsiteY124" fmla="*/ 1147536 h 1352443"/>
              <a:gd name="connsiteX125" fmla="*/ 2010157 w 10678681"/>
              <a:gd name="connsiteY125" fmla="*/ 1152767 h 1352443"/>
              <a:gd name="connsiteX126" fmla="*/ 1859213 w 10678681"/>
              <a:gd name="connsiteY126" fmla="*/ 1199540 h 1352443"/>
              <a:gd name="connsiteX127" fmla="*/ 1735877 w 10678681"/>
              <a:gd name="connsiteY127" fmla="*/ 1246527 h 1352443"/>
              <a:gd name="connsiteX128" fmla="*/ 1705069 w 10678681"/>
              <a:gd name="connsiteY128" fmla="*/ 1251989 h 1352443"/>
              <a:gd name="connsiteX129" fmla="*/ 1307888 w 10678681"/>
              <a:gd name="connsiteY129" fmla="*/ 1283156 h 1352443"/>
              <a:gd name="connsiteX130" fmla="*/ 1220734 w 10678681"/>
              <a:gd name="connsiteY130" fmla="*/ 1257811 h 1352443"/>
              <a:gd name="connsiteX131" fmla="*/ 1021737 w 10678681"/>
              <a:gd name="connsiteY131" fmla="*/ 1238739 h 1352443"/>
              <a:gd name="connsiteX132" fmla="*/ 959820 w 10678681"/>
              <a:gd name="connsiteY132" fmla="*/ 1275863 h 1352443"/>
              <a:gd name="connsiteX133" fmla="*/ 929137 w 10678681"/>
              <a:gd name="connsiteY133" fmla="*/ 1273957 h 1352443"/>
              <a:gd name="connsiteX134" fmla="*/ 878849 w 10678681"/>
              <a:gd name="connsiteY134" fmla="*/ 1266740 h 1352443"/>
              <a:gd name="connsiteX135" fmla="*/ 800667 w 10678681"/>
              <a:gd name="connsiteY135" fmla="*/ 1282041 h 1352443"/>
              <a:gd name="connsiteX136" fmla="*/ 644906 w 10678681"/>
              <a:gd name="connsiteY136" fmla="*/ 1273685 h 1352443"/>
              <a:gd name="connsiteX137" fmla="*/ 379869 w 10678681"/>
              <a:gd name="connsiteY137" fmla="*/ 1339165 h 1352443"/>
              <a:gd name="connsiteX138" fmla="*/ 137696 w 10678681"/>
              <a:gd name="connsiteY138" fmla="*/ 1319217 h 1352443"/>
              <a:gd name="connsiteX139" fmla="*/ 54250 w 10678681"/>
              <a:gd name="connsiteY139" fmla="*/ 1315838 h 1352443"/>
              <a:gd name="connsiteX140" fmla="*/ 28042 w 10678681"/>
              <a:gd name="connsiteY140" fmla="*/ 1297822 h 1352443"/>
              <a:gd name="connsiteX141" fmla="*/ 0 w 10678681"/>
              <a:gd name="connsiteY141" fmla="*/ 1294612 h 1352443"/>
              <a:gd name="connsiteX142" fmla="*/ 0 w 10678681"/>
              <a:gd name="connsiteY142" fmla="*/ 0 h 1352443"/>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22314 w 10678681"/>
              <a:gd name="connsiteY18" fmla="*/ 33381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720084 w 10678681"/>
              <a:gd name="connsiteY39" fmla="*/ 760750 h 1342734"/>
              <a:gd name="connsiteX40" fmla="*/ 7652907 w 10678681"/>
              <a:gd name="connsiteY40" fmla="*/ 783273 h 1342734"/>
              <a:gd name="connsiteX41" fmla="*/ 7606008 w 10678681"/>
              <a:gd name="connsiteY41" fmla="*/ 800717 h 1342734"/>
              <a:gd name="connsiteX42" fmla="*/ 7480223 w 10678681"/>
              <a:gd name="connsiteY42" fmla="*/ 856821 h 1342734"/>
              <a:gd name="connsiteX43" fmla="*/ 7356005 w 10678681"/>
              <a:gd name="connsiteY43" fmla="*/ 919462 h 1342734"/>
              <a:gd name="connsiteX44" fmla="*/ 7305396 w 10678681"/>
              <a:gd name="connsiteY44" fmla="*/ 986228 h 1342734"/>
              <a:gd name="connsiteX45" fmla="*/ 7266251 w 10678681"/>
              <a:gd name="connsiteY45" fmla="*/ 967864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64919 w 10678681"/>
              <a:gd name="connsiteY89" fmla="*/ 1325507 h 1342734"/>
              <a:gd name="connsiteX90" fmla="*/ 4566586 w 10678681"/>
              <a:gd name="connsiteY90" fmla="*/ 1316963 h 1342734"/>
              <a:gd name="connsiteX91" fmla="*/ 4556303 w 10678681"/>
              <a:gd name="connsiteY91" fmla="*/ 1300262 h 1342734"/>
              <a:gd name="connsiteX92" fmla="*/ 4502358 w 10678681"/>
              <a:gd name="connsiteY92" fmla="*/ 1302558 h 1342734"/>
              <a:gd name="connsiteX93" fmla="*/ 4498919 w 10678681"/>
              <a:gd name="connsiteY93" fmla="*/ 1312115 h 1342734"/>
              <a:gd name="connsiteX94" fmla="*/ 4492075 w 10678681"/>
              <a:gd name="connsiteY94" fmla="*/ 1313357 h 1342734"/>
              <a:gd name="connsiteX95" fmla="*/ 4487466 w 10678681"/>
              <a:gd name="connsiteY95" fmla="*/ 1304102 h 1342734"/>
              <a:gd name="connsiteX96" fmla="*/ 4398292 w 10678681"/>
              <a:gd name="connsiteY96" fmla="*/ 1278410 h 1342734"/>
              <a:gd name="connsiteX97" fmla="*/ 4306088 w 10678681"/>
              <a:gd name="connsiteY97" fmla="*/ 1282512 h 1342734"/>
              <a:gd name="connsiteX98" fmla="*/ 4188995 w 10678681"/>
              <a:gd name="connsiteY98" fmla="*/ 1296718 h 1342734"/>
              <a:gd name="connsiteX99" fmla="*/ 4136582 w 10678681"/>
              <a:gd name="connsiteY99" fmla="*/ 1287687 h 1342734"/>
              <a:gd name="connsiteX100" fmla="*/ 4064614 w 10678681"/>
              <a:gd name="connsiteY100" fmla="*/ 1296118 h 1342734"/>
              <a:gd name="connsiteX101" fmla="*/ 3900948 w 10678681"/>
              <a:gd name="connsiteY101" fmla="*/ 1322156 h 1342734"/>
              <a:gd name="connsiteX102" fmla="*/ 3787890 w 10678681"/>
              <a:gd name="connsiteY102" fmla="*/ 1322164 h 1342734"/>
              <a:gd name="connsiteX103" fmla="*/ 3745993 w 10678681"/>
              <a:gd name="connsiteY103" fmla="*/ 1342630 h 1342734"/>
              <a:gd name="connsiteX104" fmla="*/ 3675785 w 10678681"/>
              <a:gd name="connsiteY104" fmla="*/ 1326802 h 1342734"/>
              <a:gd name="connsiteX105" fmla="*/ 3623856 w 10678681"/>
              <a:gd name="connsiteY105" fmla="*/ 1290804 h 1342734"/>
              <a:gd name="connsiteX106" fmla="*/ 3564933 w 10678681"/>
              <a:gd name="connsiteY106" fmla="*/ 1287147 h 1342734"/>
              <a:gd name="connsiteX107" fmla="*/ 3550537 w 10678681"/>
              <a:gd name="connsiteY107" fmla="*/ 1317552 h 1342734"/>
              <a:gd name="connsiteX108" fmla="*/ 3487736 w 10678681"/>
              <a:gd name="connsiteY108" fmla="*/ 1303493 h 1342734"/>
              <a:gd name="connsiteX109" fmla="*/ 3392548 w 10678681"/>
              <a:gd name="connsiteY109" fmla="*/ 1278741 h 1342734"/>
              <a:gd name="connsiteX110" fmla="*/ 3337466 w 10678681"/>
              <a:gd name="connsiteY110" fmla="*/ 1272537 h 1342734"/>
              <a:gd name="connsiteX111" fmla="*/ 3175981 w 10678681"/>
              <a:gd name="connsiteY111" fmla="*/ 1208973 h 1342734"/>
              <a:gd name="connsiteX112" fmla="*/ 3036856 w 10678681"/>
              <a:gd name="connsiteY112" fmla="*/ 1214383 h 1342734"/>
              <a:gd name="connsiteX113" fmla="*/ 2824973 w 10678681"/>
              <a:gd name="connsiteY113" fmla="*/ 1134864 h 1342734"/>
              <a:gd name="connsiteX114" fmla="*/ 2804398 w 10678681"/>
              <a:gd name="connsiteY114" fmla="*/ 1125556 h 1342734"/>
              <a:gd name="connsiteX115" fmla="*/ 2736109 w 10678681"/>
              <a:gd name="connsiteY115" fmla="*/ 1137717 h 1342734"/>
              <a:gd name="connsiteX116" fmla="*/ 2659096 w 10678681"/>
              <a:gd name="connsiteY116" fmla="*/ 1150294 h 1342734"/>
              <a:gd name="connsiteX117" fmla="*/ 2567088 w 10678681"/>
              <a:gd name="connsiteY117" fmla="*/ 1181781 h 1342734"/>
              <a:gd name="connsiteX118" fmla="*/ 2454501 w 10678681"/>
              <a:gd name="connsiteY118" fmla="*/ 1155455 h 1342734"/>
              <a:gd name="connsiteX119" fmla="*/ 2385161 w 10678681"/>
              <a:gd name="connsiteY119" fmla="*/ 1161312 h 1342734"/>
              <a:gd name="connsiteX120" fmla="*/ 2273361 w 10678681"/>
              <a:gd name="connsiteY120" fmla="*/ 1134090 h 1342734"/>
              <a:gd name="connsiteX121" fmla="*/ 2132003 w 10678681"/>
              <a:gd name="connsiteY121" fmla="*/ 1139225 h 1342734"/>
              <a:gd name="connsiteX122" fmla="*/ 2041224 w 10678681"/>
              <a:gd name="connsiteY122" fmla="*/ 1147536 h 1342734"/>
              <a:gd name="connsiteX123" fmla="*/ 2010157 w 10678681"/>
              <a:gd name="connsiteY123" fmla="*/ 1152767 h 1342734"/>
              <a:gd name="connsiteX124" fmla="*/ 1859213 w 10678681"/>
              <a:gd name="connsiteY124" fmla="*/ 1199540 h 1342734"/>
              <a:gd name="connsiteX125" fmla="*/ 1735877 w 10678681"/>
              <a:gd name="connsiteY125" fmla="*/ 1246527 h 1342734"/>
              <a:gd name="connsiteX126" fmla="*/ 1705069 w 10678681"/>
              <a:gd name="connsiteY126" fmla="*/ 1251989 h 1342734"/>
              <a:gd name="connsiteX127" fmla="*/ 1307888 w 10678681"/>
              <a:gd name="connsiteY127" fmla="*/ 1283156 h 1342734"/>
              <a:gd name="connsiteX128" fmla="*/ 1220734 w 10678681"/>
              <a:gd name="connsiteY128" fmla="*/ 1257811 h 1342734"/>
              <a:gd name="connsiteX129" fmla="*/ 1021737 w 10678681"/>
              <a:gd name="connsiteY129" fmla="*/ 1238739 h 1342734"/>
              <a:gd name="connsiteX130" fmla="*/ 959820 w 10678681"/>
              <a:gd name="connsiteY130" fmla="*/ 1275863 h 1342734"/>
              <a:gd name="connsiteX131" fmla="*/ 929137 w 10678681"/>
              <a:gd name="connsiteY131" fmla="*/ 1273957 h 1342734"/>
              <a:gd name="connsiteX132" fmla="*/ 878849 w 10678681"/>
              <a:gd name="connsiteY132" fmla="*/ 1266740 h 1342734"/>
              <a:gd name="connsiteX133" fmla="*/ 800667 w 10678681"/>
              <a:gd name="connsiteY133" fmla="*/ 1282041 h 1342734"/>
              <a:gd name="connsiteX134" fmla="*/ 644906 w 10678681"/>
              <a:gd name="connsiteY134" fmla="*/ 1273685 h 1342734"/>
              <a:gd name="connsiteX135" fmla="*/ 379869 w 10678681"/>
              <a:gd name="connsiteY135" fmla="*/ 1339165 h 1342734"/>
              <a:gd name="connsiteX136" fmla="*/ 137696 w 10678681"/>
              <a:gd name="connsiteY136" fmla="*/ 1319217 h 1342734"/>
              <a:gd name="connsiteX137" fmla="*/ 54250 w 10678681"/>
              <a:gd name="connsiteY137" fmla="*/ 1315838 h 1342734"/>
              <a:gd name="connsiteX138" fmla="*/ 28042 w 10678681"/>
              <a:gd name="connsiteY138" fmla="*/ 1297822 h 1342734"/>
              <a:gd name="connsiteX139" fmla="*/ 0 w 10678681"/>
              <a:gd name="connsiteY139" fmla="*/ 1294612 h 1342734"/>
              <a:gd name="connsiteX140" fmla="*/ 0 w 10678681"/>
              <a:gd name="connsiteY140"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78184 w 10678681"/>
              <a:gd name="connsiteY87" fmla="*/ 1326745 h 1342734"/>
              <a:gd name="connsiteX88" fmla="*/ 4564919 w 10678681"/>
              <a:gd name="connsiteY88" fmla="*/ 1325507 h 1342734"/>
              <a:gd name="connsiteX89" fmla="*/ 4566586 w 10678681"/>
              <a:gd name="connsiteY89" fmla="*/ 1316963 h 1342734"/>
              <a:gd name="connsiteX90" fmla="*/ 4556303 w 10678681"/>
              <a:gd name="connsiteY90" fmla="*/ 1300262 h 1342734"/>
              <a:gd name="connsiteX91" fmla="*/ 4502358 w 10678681"/>
              <a:gd name="connsiteY91" fmla="*/ 1302558 h 1342734"/>
              <a:gd name="connsiteX92" fmla="*/ 4498919 w 10678681"/>
              <a:gd name="connsiteY92" fmla="*/ 1312115 h 1342734"/>
              <a:gd name="connsiteX93" fmla="*/ 4492075 w 10678681"/>
              <a:gd name="connsiteY93" fmla="*/ 1313357 h 1342734"/>
              <a:gd name="connsiteX94" fmla="*/ 4487466 w 10678681"/>
              <a:gd name="connsiteY94" fmla="*/ 1304102 h 1342734"/>
              <a:gd name="connsiteX95" fmla="*/ 4398292 w 10678681"/>
              <a:gd name="connsiteY95" fmla="*/ 1278410 h 1342734"/>
              <a:gd name="connsiteX96" fmla="*/ 4306088 w 10678681"/>
              <a:gd name="connsiteY96" fmla="*/ 1282512 h 1342734"/>
              <a:gd name="connsiteX97" fmla="*/ 4188995 w 10678681"/>
              <a:gd name="connsiteY97" fmla="*/ 1296718 h 1342734"/>
              <a:gd name="connsiteX98" fmla="*/ 4136582 w 10678681"/>
              <a:gd name="connsiteY98" fmla="*/ 1287687 h 1342734"/>
              <a:gd name="connsiteX99" fmla="*/ 4064614 w 10678681"/>
              <a:gd name="connsiteY99" fmla="*/ 1296118 h 1342734"/>
              <a:gd name="connsiteX100" fmla="*/ 3900948 w 10678681"/>
              <a:gd name="connsiteY100" fmla="*/ 1322156 h 1342734"/>
              <a:gd name="connsiteX101" fmla="*/ 3787890 w 10678681"/>
              <a:gd name="connsiteY101" fmla="*/ 1322164 h 1342734"/>
              <a:gd name="connsiteX102" fmla="*/ 3745993 w 10678681"/>
              <a:gd name="connsiteY102" fmla="*/ 1342630 h 1342734"/>
              <a:gd name="connsiteX103" fmla="*/ 3675785 w 10678681"/>
              <a:gd name="connsiteY103" fmla="*/ 1326802 h 1342734"/>
              <a:gd name="connsiteX104" fmla="*/ 3623856 w 10678681"/>
              <a:gd name="connsiteY104" fmla="*/ 1290804 h 1342734"/>
              <a:gd name="connsiteX105" fmla="*/ 3564933 w 10678681"/>
              <a:gd name="connsiteY105" fmla="*/ 1287147 h 1342734"/>
              <a:gd name="connsiteX106" fmla="*/ 3550537 w 10678681"/>
              <a:gd name="connsiteY106" fmla="*/ 1317552 h 1342734"/>
              <a:gd name="connsiteX107" fmla="*/ 3487736 w 10678681"/>
              <a:gd name="connsiteY107" fmla="*/ 1303493 h 1342734"/>
              <a:gd name="connsiteX108" fmla="*/ 3392548 w 10678681"/>
              <a:gd name="connsiteY108" fmla="*/ 1278741 h 1342734"/>
              <a:gd name="connsiteX109" fmla="*/ 3337466 w 10678681"/>
              <a:gd name="connsiteY109" fmla="*/ 1272537 h 1342734"/>
              <a:gd name="connsiteX110" fmla="*/ 3175981 w 10678681"/>
              <a:gd name="connsiteY110" fmla="*/ 1208973 h 1342734"/>
              <a:gd name="connsiteX111" fmla="*/ 3036856 w 10678681"/>
              <a:gd name="connsiteY111" fmla="*/ 1214383 h 1342734"/>
              <a:gd name="connsiteX112" fmla="*/ 2824973 w 10678681"/>
              <a:gd name="connsiteY112" fmla="*/ 1134864 h 1342734"/>
              <a:gd name="connsiteX113" fmla="*/ 2804398 w 10678681"/>
              <a:gd name="connsiteY113" fmla="*/ 1125556 h 1342734"/>
              <a:gd name="connsiteX114" fmla="*/ 2736109 w 10678681"/>
              <a:gd name="connsiteY114" fmla="*/ 1137717 h 1342734"/>
              <a:gd name="connsiteX115" fmla="*/ 2659096 w 10678681"/>
              <a:gd name="connsiteY115" fmla="*/ 1150294 h 1342734"/>
              <a:gd name="connsiteX116" fmla="*/ 2567088 w 10678681"/>
              <a:gd name="connsiteY116" fmla="*/ 1181781 h 1342734"/>
              <a:gd name="connsiteX117" fmla="*/ 2454501 w 10678681"/>
              <a:gd name="connsiteY117" fmla="*/ 1155455 h 1342734"/>
              <a:gd name="connsiteX118" fmla="*/ 2385161 w 10678681"/>
              <a:gd name="connsiteY118" fmla="*/ 1161312 h 1342734"/>
              <a:gd name="connsiteX119" fmla="*/ 2273361 w 10678681"/>
              <a:gd name="connsiteY119" fmla="*/ 1134090 h 1342734"/>
              <a:gd name="connsiteX120" fmla="*/ 2132003 w 10678681"/>
              <a:gd name="connsiteY120" fmla="*/ 1139225 h 1342734"/>
              <a:gd name="connsiteX121" fmla="*/ 2041224 w 10678681"/>
              <a:gd name="connsiteY121" fmla="*/ 1147536 h 1342734"/>
              <a:gd name="connsiteX122" fmla="*/ 2010157 w 10678681"/>
              <a:gd name="connsiteY122" fmla="*/ 1152767 h 1342734"/>
              <a:gd name="connsiteX123" fmla="*/ 1859213 w 10678681"/>
              <a:gd name="connsiteY123" fmla="*/ 1199540 h 1342734"/>
              <a:gd name="connsiteX124" fmla="*/ 1735877 w 10678681"/>
              <a:gd name="connsiteY124" fmla="*/ 1246527 h 1342734"/>
              <a:gd name="connsiteX125" fmla="*/ 1705069 w 10678681"/>
              <a:gd name="connsiteY125" fmla="*/ 1251989 h 1342734"/>
              <a:gd name="connsiteX126" fmla="*/ 1307888 w 10678681"/>
              <a:gd name="connsiteY126" fmla="*/ 1283156 h 1342734"/>
              <a:gd name="connsiteX127" fmla="*/ 1220734 w 10678681"/>
              <a:gd name="connsiteY127" fmla="*/ 1257811 h 1342734"/>
              <a:gd name="connsiteX128" fmla="*/ 1021737 w 10678681"/>
              <a:gd name="connsiteY128" fmla="*/ 1238739 h 1342734"/>
              <a:gd name="connsiteX129" fmla="*/ 959820 w 10678681"/>
              <a:gd name="connsiteY129" fmla="*/ 1275863 h 1342734"/>
              <a:gd name="connsiteX130" fmla="*/ 929137 w 10678681"/>
              <a:gd name="connsiteY130" fmla="*/ 1273957 h 1342734"/>
              <a:gd name="connsiteX131" fmla="*/ 878849 w 10678681"/>
              <a:gd name="connsiteY131" fmla="*/ 1266740 h 1342734"/>
              <a:gd name="connsiteX132" fmla="*/ 800667 w 10678681"/>
              <a:gd name="connsiteY132" fmla="*/ 1282041 h 1342734"/>
              <a:gd name="connsiteX133" fmla="*/ 644906 w 10678681"/>
              <a:gd name="connsiteY133" fmla="*/ 1273685 h 1342734"/>
              <a:gd name="connsiteX134" fmla="*/ 379869 w 10678681"/>
              <a:gd name="connsiteY134" fmla="*/ 1339165 h 1342734"/>
              <a:gd name="connsiteX135" fmla="*/ 137696 w 10678681"/>
              <a:gd name="connsiteY135" fmla="*/ 1319217 h 1342734"/>
              <a:gd name="connsiteX136" fmla="*/ 54250 w 10678681"/>
              <a:gd name="connsiteY136" fmla="*/ 1315838 h 1342734"/>
              <a:gd name="connsiteX137" fmla="*/ 28042 w 10678681"/>
              <a:gd name="connsiteY137" fmla="*/ 1297822 h 1342734"/>
              <a:gd name="connsiteX138" fmla="*/ 0 w 10678681"/>
              <a:gd name="connsiteY138" fmla="*/ 1294612 h 1342734"/>
              <a:gd name="connsiteX139" fmla="*/ 0 w 10678681"/>
              <a:gd name="connsiteY139"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578184 w 10678681"/>
              <a:gd name="connsiteY86" fmla="*/ 1326745 h 1342734"/>
              <a:gd name="connsiteX87" fmla="*/ 4564919 w 10678681"/>
              <a:gd name="connsiteY87" fmla="*/ 1325507 h 1342734"/>
              <a:gd name="connsiteX88" fmla="*/ 4566586 w 10678681"/>
              <a:gd name="connsiteY88" fmla="*/ 1316963 h 1342734"/>
              <a:gd name="connsiteX89" fmla="*/ 4556303 w 10678681"/>
              <a:gd name="connsiteY89" fmla="*/ 1300262 h 1342734"/>
              <a:gd name="connsiteX90" fmla="*/ 4502358 w 10678681"/>
              <a:gd name="connsiteY90" fmla="*/ 1302558 h 1342734"/>
              <a:gd name="connsiteX91" fmla="*/ 4498919 w 10678681"/>
              <a:gd name="connsiteY91" fmla="*/ 1312115 h 1342734"/>
              <a:gd name="connsiteX92" fmla="*/ 4492075 w 10678681"/>
              <a:gd name="connsiteY92" fmla="*/ 1313357 h 1342734"/>
              <a:gd name="connsiteX93" fmla="*/ 4487466 w 10678681"/>
              <a:gd name="connsiteY93" fmla="*/ 1304102 h 1342734"/>
              <a:gd name="connsiteX94" fmla="*/ 4398292 w 10678681"/>
              <a:gd name="connsiteY94" fmla="*/ 1278410 h 1342734"/>
              <a:gd name="connsiteX95" fmla="*/ 4306088 w 10678681"/>
              <a:gd name="connsiteY95" fmla="*/ 1282512 h 1342734"/>
              <a:gd name="connsiteX96" fmla="*/ 4188995 w 10678681"/>
              <a:gd name="connsiteY96" fmla="*/ 1296718 h 1342734"/>
              <a:gd name="connsiteX97" fmla="*/ 4136582 w 10678681"/>
              <a:gd name="connsiteY97" fmla="*/ 1287687 h 1342734"/>
              <a:gd name="connsiteX98" fmla="*/ 4064614 w 10678681"/>
              <a:gd name="connsiteY98" fmla="*/ 1296118 h 1342734"/>
              <a:gd name="connsiteX99" fmla="*/ 3900948 w 10678681"/>
              <a:gd name="connsiteY99" fmla="*/ 1322156 h 1342734"/>
              <a:gd name="connsiteX100" fmla="*/ 3787890 w 10678681"/>
              <a:gd name="connsiteY100" fmla="*/ 1322164 h 1342734"/>
              <a:gd name="connsiteX101" fmla="*/ 3745993 w 10678681"/>
              <a:gd name="connsiteY101" fmla="*/ 1342630 h 1342734"/>
              <a:gd name="connsiteX102" fmla="*/ 3675785 w 10678681"/>
              <a:gd name="connsiteY102" fmla="*/ 1326802 h 1342734"/>
              <a:gd name="connsiteX103" fmla="*/ 3623856 w 10678681"/>
              <a:gd name="connsiteY103" fmla="*/ 1290804 h 1342734"/>
              <a:gd name="connsiteX104" fmla="*/ 3564933 w 10678681"/>
              <a:gd name="connsiteY104" fmla="*/ 1287147 h 1342734"/>
              <a:gd name="connsiteX105" fmla="*/ 3550537 w 10678681"/>
              <a:gd name="connsiteY105" fmla="*/ 1317552 h 1342734"/>
              <a:gd name="connsiteX106" fmla="*/ 3487736 w 10678681"/>
              <a:gd name="connsiteY106" fmla="*/ 1303493 h 1342734"/>
              <a:gd name="connsiteX107" fmla="*/ 3392548 w 10678681"/>
              <a:gd name="connsiteY107" fmla="*/ 1278741 h 1342734"/>
              <a:gd name="connsiteX108" fmla="*/ 3337466 w 10678681"/>
              <a:gd name="connsiteY108" fmla="*/ 1272537 h 1342734"/>
              <a:gd name="connsiteX109" fmla="*/ 3175981 w 10678681"/>
              <a:gd name="connsiteY109" fmla="*/ 1208973 h 1342734"/>
              <a:gd name="connsiteX110" fmla="*/ 3036856 w 10678681"/>
              <a:gd name="connsiteY110" fmla="*/ 1214383 h 1342734"/>
              <a:gd name="connsiteX111" fmla="*/ 2824973 w 10678681"/>
              <a:gd name="connsiteY111" fmla="*/ 1134864 h 1342734"/>
              <a:gd name="connsiteX112" fmla="*/ 2804398 w 10678681"/>
              <a:gd name="connsiteY112" fmla="*/ 1125556 h 1342734"/>
              <a:gd name="connsiteX113" fmla="*/ 2736109 w 10678681"/>
              <a:gd name="connsiteY113" fmla="*/ 1137717 h 1342734"/>
              <a:gd name="connsiteX114" fmla="*/ 2659096 w 10678681"/>
              <a:gd name="connsiteY114" fmla="*/ 1150294 h 1342734"/>
              <a:gd name="connsiteX115" fmla="*/ 2567088 w 10678681"/>
              <a:gd name="connsiteY115" fmla="*/ 1181781 h 1342734"/>
              <a:gd name="connsiteX116" fmla="*/ 2454501 w 10678681"/>
              <a:gd name="connsiteY116" fmla="*/ 1155455 h 1342734"/>
              <a:gd name="connsiteX117" fmla="*/ 2385161 w 10678681"/>
              <a:gd name="connsiteY117" fmla="*/ 1161312 h 1342734"/>
              <a:gd name="connsiteX118" fmla="*/ 2273361 w 10678681"/>
              <a:gd name="connsiteY118" fmla="*/ 1134090 h 1342734"/>
              <a:gd name="connsiteX119" fmla="*/ 2132003 w 10678681"/>
              <a:gd name="connsiteY119" fmla="*/ 1139225 h 1342734"/>
              <a:gd name="connsiteX120" fmla="*/ 2041224 w 10678681"/>
              <a:gd name="connsiteY120" fmla="*/ 1147536 h 1342734"/>
              <a:gd name="connsiteX121" fmla="*/ 2010157 w 10678681"/>
              <a:gd name="connsiteY121" fmla="*/ 1152767 h 1342734"/>
              <a:gd name="connsiteX122" fmla="*/ 1859213 w 10678681"/>
              <a:gd name="connsiteY122" fmla="*/ 1199540 h 1342734"/>
              <a:gd name="connsiteX123" fmla="*/ 1735877 w 10678681"/>
              <a:gd name="connsiteY123" fmla="*/ 1246527 h 1342734"/>
              <a:gd name="connsiteX124" fmla="*/ 1705069 w 10678681"/>
              <a:gd name="connsiteY124" fmla="*/ 1251989 h 1342734"/>
              <a:gd name="connsiteX125" fmla="*/ 1307888 w 10678681"/>
              <a:gd name="connsiteY125" fmla="*/ 1283156 h 1342734"/>
              <a:gd name="connsiteX126" fmla="*/ 1220734 w 10678681"/>
              <a:gd name="connsiteY126" fmla="*/ 1257811 h 1342734"/>
              <a:gd name="connsiteX127" fmla="*/ 1021737 w 10678681"/>
              <a:gd name="connsiteY127" fmla="*/ 1238739 h 1342734"/>
              <a:gd name="connsiteX128" fmla="*/ 959820 w 10678681"/>
              <a:gd name="connsiteY128" fmla="*/ 1275863 h 1342734"/>
              <a:gd name="connsiteX129" fmla="*/ 929137 w 10678681"/>
              <a:gd name="connsiteY129" fmla="*/ 1273957 h 1342734"/>
              <a:gd name="connsiteX130" fmla="*/ 878849 w 10678681"/>
              <a:gd name="connsiteY130" fmla="*/ 1266740 h 1342734"/>
              <a:gd name="connsiteX131" fmla="*/ 800667 w 10678681"/>
              <a:gd name="connsiteY131" fmla="*/ 1282041 h 1342734"/>
              <a:gd name="connsiteX132" fmla="*/ 644906 w 10678681"/>
              <a:gd name="connsiteY132" fmla="*/ 1273685 h 1342734"/>
              <a:gd name="connsiteX133" fmla="*/ 379869 w 10678681"/>
              <a:gd name="connsiteY133" fmla="*/ 1339165 h 1342734"/>
              <a:gd name="connsiteX134" fmla="*/ 137696 w 10678681"/>
              <a:gd name="connsiteY134" fmla="*/ 1319217 h 1342734"/>
              <a:gd name="connsiteX135" fmla="*/ 54250 w 10678681"/>
              <a:gd name="connsiteY135" fmla="*/ 1315838 h 1342734"/>
              <a:gd name="connsiteX136" fmla="*/ 28042 w 10678681"/>
              <a:gd name="connsiteY136" fmla="*/ 1297822 h 1342734"/>
              <a:gd name="connsiteX137" fmla="*/ 0 w 10678681"/>
              <a:gd name="connsiteY137" fmla="*/ 1294612 h 1342734"/>
              <a:gd name="connsiteX138" fmla="*/ 0 w 10678681"/>
              <a:gd name="connsiteY138"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578184 w 10678681"/>
              <a:gd name="connsiteY85" fmla="*/ 1326745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17473 w 10678681"/>
              <a:gd name="connsiteY85" fmla="*/ 1296467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26038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660167 w 10678681"/>
              <a:gd name="connsiteY122" fmla="*/ 123684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0678681" h="1342734">
                <a:moveTo>
                  <a:pt x="0" y="0"/>
                </a:moveTo>
                <a:lnTo>
                  <a:pt x="10678681" y="0"/>
                </a:lnTo>
                <a:lnTo>
                  <a:pt x="10666019" y="7876"/>
                </a:lnTo>
                <a:cubicBezTo>
                  <a:pt x="10653407" y="16166"/>
                  <a:pt x="10642107" y="24244"/>
                  <a:pt x="10632825" y="32153"/>
                </a:cubicBezTo>
                <a:cubicBezTo>
                  <a:pt x="10592272" y="36323"/>
                  <a:pt x="10556884" y="50892"/>
                  <a:pt x="10516219" y="45588"/>
                </a:cubicBezTo>
                <a:cubicBezTo>
                  <a:pt x="10497465" y="38035"/>
                  <a:pt x="10481313" y="25649"/>
                  <a:pt x="10456989" y="979"/>
                </a:cubicBezTo>
                <a:cubicBezTo>
                  <a:pt x="10458435" y="21260"/>
                  <a:pt x="10448472" y="9612"/>
                  <a:pt x="10438642" y="1524"/>
                </a:cubicBezTo>
                <a:cubicBezTo>
                  <a:pt x="10430119" y="11702"/>
                  <a:pt x="10417632" y="41266"/>
                  <a:pt x="10407146" y="43659"/>
                </a:cubicBezTo>
                <a:cubicBezTo>
                  <a:pt x="10379701" y="2826"/>
                  <a:pt x="10370665" y="125005"/>
                  <a:pt x="10341159" y="103824"/>
                </a:cubicBezTo>
                <a:cubicBezTo>
                  <a:pt x="10332001" y="120367"/>
                  <a:pt x="10274736" y="115685"/>
                  <a:pt x="10244930" y="94599"/>
                </a:cubicBezTo>
                <a:cubicBezTo>
                  <a:pt x="10189350" y="132718"/>
                  <a:pt x="10178914" y="158571"/>
                  <a:pt x="10115334" y="155658"/>
                </a:cubicBezTo>
                <a:cubicBezTo>
                  <a:pt x="10110816" y="185325"/>
                  <a:pt x="10047419" y="166765"/>
                  <a:pt x="10068157" y="215673"/>
                </a:cubicBezTo>
                <a:cubicBezTo>
                  <a:pt x="10047157" y="216184"/>
                  <a:pt x="10029060" y="198149"/>
                  <a:pt x="10045431" y="229568"/>
                </a:cubicBezTo>
                <a:cubicBezTo>
                  <a:pt x="10018897" y="234017"/>
                  <a:pt x="9963426" y="205273"/>
                  <a:pt x="9929077" y="209062"/>
                </a:cubicBezTo>
                <a:cubicBezTo>
                  <a:pt x="9910475" y="224494"/>
                  <a:pt x="9890198" y="272419"/>
                  <a:pt x="9840045" y="223033"/>
                </a:cubicBezTo>
                <a:cubicBezTo>
                  <a:pt x="9789999" y="276055"/>
                  <a:pt x="9744257" y="186744"/>
                  <a:pt x="9679639" y="247182"/>
                </a:cubicBezTo>
                <a:cubicBezTo>
                  <a:pt x="9634736" y="215294"/>
                  <a:pt x="9537501" y="238016"/>
                  <a:pt x="9498347" y="244723"/>
                </a:cubicBezTo>
                <a:cubicBezTo>
                  <a:pt x="9450379" y="244255"/>
                  <a:pt x="9394227" y="293607"/>
                  <a:pt x="9366026" y="299024"/>
                </a:cubicBezTo>
                <a:cubicBezTo>
                  <a:pt x="9341424" y="298595"/>
                  <a:pt x="9297504" y="338146"/>
                  <a:pt x="9316702" y="356523"/>
                </a:cubicBezTo>
                <a:cubicBezTo>
                  <a:pt x="9228105" y="319675"/>
                  <a:pt x="9206375" y="367221"/>
                  <a:pt x="9121744" y="365177"/>
                </a:cubicBezTo>
                <a:cubicBezTo>
                  <a:pt x="9093808" y="425910"/>
                  <a:pt x="9103257" y="373647"/>
                  <a:pt x="9061654" y="393730"/>
                </a:cubicBezTo>
                <a:cubicBezTo>
                  <a:pt x="9060114" y="344357"/>
                  <a:pt x="9015442" y="432718"/>
                  <a:pt x="8997577" y="380865"/>
                </a:cubicBezTo>
                <a:cubicBezTo>
                  <a:pt x="8969550" y="402056"/>
                  <a:pt x="8954076" y="446763"/>
                  <a:pt x="8907968" y="447345"/>
                </a:cubicBezTo>
                <a:cubicBezTo>
                  <a:pt x="8864369" y="428134"/>
                  <a:pt x="8818646" y="497461"/>
                  <a:pt x="8764163" y="471000"/>
                </a:cubicBezTo>
                <a:cubicBezTo>
                  <a:pt x="8744747" y="465539"/>
                  <a:pt x="8688469" y="474754"/>
                  <a:pt x="8680155" y="492404"/>
                </a:cubicBezTo>
                <a:cubicBezTo>
                  <a:pt x="8668902" y="497604"/>
                  <a:pt x="8654338" y="493892"/>
                  <a:pt x="8651436" y="511923"/>
                </a:cubicBezTo>
                <a:cubicBezTo>
                  <a:pt x="8645505" y="533975"/>
                  <a:pt x="8599739" y="507897"/>
                  <a:pt x="8609185" y="531525"/>
                </a:cubicBezTo>
                <a:cubicBezTo>
                  <a:pt x="8576806" y="513805"/>
                  <a:pt x="8560019" y="560634"/>
                  <a:pt x="8537091" y="574933"/>
                </a:cubicBezTo>
                <a:cubicBezTo>
                  <a:pt x="8510928" y="556486"/>
                  <a:pt x="8488623" y="604682"/>
                  <a:pt x="8435931" y="617926"/>
                </a:cubicBezTo>
                <a:cubicBezTo>
                  <a:pt x="8406978" y="596402"/>
                  <a:pt x="8400500" y="627188"/>
                  <a:pt x="8348623" y="600607"/>
                </a:cubicBezTo>
                <a:cubicBezTo>
                  <a:pt x="8347650" y="604255"/>
                  <a:pt x="8320537" y="587451"/>
                  <a:pt x="8276883" y="588214"/>
                </a:cubicBezTo>
                <a:cubicBezTo>
                  <a:pt x="8233229" y="588977"/>
                  <a:pt x="8147007" y="602039"/>
                  <a:pt x="8086698" y="605185"/>
                </a:cubicBezTo>
                <a:cubicBezTo>
                  <a:pt x="8018754" y="612533"/>
                  <a:pt x="8076794" y="658105"/>
                  <a:pt x="7982378" y="629799"/>
                </a:cubicBezTo>
                <a:cubicBezTo>
                  <a:pt x="7978309" y="650417"/>
                  <a:pt x="7968020" y="653434"/>
                  <a:pt x="7947952" y="648003"/>
                </a:cubicBezTo>
                <a:cubicBezTo>
                  <a:pt x="7915301" y="652980"/>
                  <a:pt x="7930086" y="699793"/>
                  <a:pt x="7890112" y="677915"/>
                </a:cubicBezTo>
                <a:cubicBezTo>
                  <a:pt x="7902561" y="702153"/>
                  <a:pt x="7831508" y="700184"/>
                  <a:pt x="7853284" y="723588"/>
                </a:cubicBezTo>
                <a:cubicBezTo>
                  <a:pt x="7838304" y="751013"/>
                  <a:pt x="7817999" y="714992"/>
                  <a:pt x="7802383" y="739359"/>
                </a:cubicBezTo>
                <a:cubicBezTo>
                  <a:pt x="7781922" y="742015"/>
                  <a:pt x="7755431" y="732207"/>
                  <a:pt x="7730518" y="739526"/>
                </a:cubicBezTo>
                <a:cubicBezTo>
                  <a:pt x="7716802" y="743091"/>
                  <a:pt x="7733019" y="753459"/>
                  <a:pt x="7720084" y="760750"/>
                </a:cubicBezTo>
                <a:cubicBezTo>
                  <a:pt x="7707149" y="768041"/>
                  <a:pt x="7671920" y="776612"/>
                  <a:pt x="7652907" y="783273"/>
                </a:cubicBezTo>
                <a:cubicBezTo>
                  <a:pt x="7630163" y="772504"/>
                  <a:pt x="7616976" y="783101"/>
                  <a:pt x="7606008" y="800717"/>
                </a:cubicBezTo>
                <a:cubicBezTo>
                  <a:pt x="7561224" y="806541"/>
                  <a:pt x="7527083" y="837162"/>
                  <a:pt x="7480223" y="856821"/>
                </a:cubicBezTo>
                <a:cubicBezTo>
                  <a:pt x="7422566" y="851729"/>
                  <a:pt x="7406130" y="898621"/>
                  <a:pt x="7356005" y="919462"/>
                </a:cubicBezTo>
                <a:cubicBezTo>
                  <a:pt x="7301710" y="896412"/>
                  <a:pt x="7327853" y="963334"/>
                  <a:pt x="7305396" y="986228"/>
                </a:cubicBezTo>
                <a:lnTo>
                  <a:pt x="7266251" y="967864"/>
                </a:lnTo>
                <a:lnTo>
                  <a:pt x="7258094" y="990679"/>
                </a:lnTo>
                <a:lnTo>
                  <a:pt x="7257893" y="991204"/>
                </a:lnTo>
                <a:lnTo>
                  <a:pt x="7247153" y="991550"/>
                </a:lnTo>
                <a:cubicBezTo>
                  <a:pt x="7228850" y="991013"/>
                  <a:pt x="7210872" y="989423"/>
                  <a:pt x="7193612" y="987042"/>
                </a:cubicBezTo>
                <a:cubicBezTo>
                  <a:pt x="7184018" y="1016185"/>
                  <a:pt x="7117645" y="991054"/>
                  <a:pt x="7132632" y="1042036"/>
                </a:cubicBezTo>
                <a:cubicBezTo>
                  <a:pt x="7109597" y="1040358"/>
                  <a:pt x="7092653" y="1020472"/>
                  <a:pt x="7105610" y="1053537"/>
                </a:cubicBezTo>
                <a:cubicBezTo>
                  <a:pt x="7098186" y="1053959"/>
                  <a:pt x="7071669" y="1042250"/>
                  <a:pt x="7069148" y="1047163"/>
                </a:cubicBezTo>
                <a:lnTo>
                  <a:pt x="7039634" y="1059971"/>
                </a:lnTo>
                <a:lnTo>
                  <a:pt x="7033445" y="1063314"/>
                </a:lnTo>
                <a:lnTo>
                  <a:pt x="6999157" y="1055282"/>
                </a:lnTo>
                <a:lnTo>
                  <a:pt x="6981874" y="1053827"/>
                </a:lnTo>
                <a:lnTo>
                  <a:pt x="6976102" y="1047854"/>
                </a:lnTo>
                <a:cubicBezTo>
                  <a:pt x="6970359" y="1044495"/>
                  <a:pt x="6962768" y="1043656"/>
                  <a:pt x="6951040" y="1048531"/>
                </a:cubicBezTo>
                <a:lnTo>
                  <a:pt x="6948497" y="1050706"/>
                </a:lnTo>
                <a:lnTo>
                  <a:pt x="6926582" y="1043462"/>
                </a:lnTo>
                <a:cubicBezTo>
                  <a:pt x="6919310" y="1039773"/>
                  <a:pt x="6839625" y="1034777"/>
                  <a:pt x="6833743" y="1027960"/>
                </a:cubicBezTo>
                <a:cubicBezTo>
                  <a:pt x="6776335" y="1015119"/>
                  <a:pt x="6761260" y="1047430"/>
                  <a:pt x="6687090" y="1063250"/>
                </a:cubicBezTo>
                <a:cubicBezTo>
                  <a:pt x="6621041" y="1075436"/>
                  <a:pt x="6482366" y="1074217"/>
                  <a:pt x="6431838" y="1063226"/>
                </a:cubicBezTo>
                <a:cubicBezTo>
                  <a:pt x="6405016" y="1060235"/>
                  <a:pt x="6309698" y="1067799"/>
                  <a:pt x="6327795" y="1088142"/>
                </a:cubicBezTo>
                <a:cubicBezTo>
                  <a:pt x="6241699" y="1050273"/>
                  <a:pt x="6228725" y="1111123"/>
                  <a:pt x="6136549" y="1100268"/>
                </a:cubicBezTo>
                <a:cubicBezTo>
                  <a:pt x="6096483" y="1157984"/>
                  <a:pt x="6053277" y="1099229"/>
                  <a:pt x="6004655" y="1114946"/>
                </a:cubicBezTo>
                <a:cubicBezTo>
                  <a:pt x="6010724" y="1065500"/>
                  <a:pt x="5948029" y="1149051"/>
                  <a:pt x="5936643" y="1095428"/>
                </a:cubicBezTo>
                <a:cubicBezTo>
                  <a:pt x="5928154" y="1099986"/>
                  <a:pt x="5920290" y="1106094"/>
                  <a:pt x="5912484" y="1112624"/>
                </a:cubicBezTo>
                <a:lnTo>
                  <a:pt x="5908387" y="1116018"/>
                </a:lnTo>
                <a:lnTo>
                  <a:pt x="5890495" y="1120268"/>
                </a:lnTo>
                <a:lnTo>
                  <a:pt x="5887318" y="1133134"/>
                </a:lnTo>
                <a:lnTo>
                  <a:pt x="5861726" y="1147891"/>
                </a:lnTo>
                <a:cubicBezTo>
                  <a:pt x="5851855" y="1151615"/>
                  <a:pt x="5818443" y="1153513"/>
                  <a:pt x="5805823" y="1152457"/>
                </a:cubicBezTo>
                <a:cubicBezTo>
                  <a:pt x="5761190" y="1128740"/>
                  <a:pt x="5745234" y="1208320"/>
                  <a:pt x="5689841" y="1176232"/>
                </a:cubicBezTo>
                <a:cubicBezTo>
                  <a:pt x="5645165" y="1182523"/>
                  <a:pt x="5638674" y="1185346"/>
                  <a:pt x="5605119" y="1190202"/>
                </a:cubicBezTo>
                <a:cubicBezTo>
                  <a:pt x="5595173" y="1211597"/>
                  <a:pt x="5481899" y="1180798"/>
                  <a:pt x="5488513" y="1205367"/>
                </a:cubicBezTo>
                <a:cubicBezTo>
                  <a:pt x="5455905" y="1184307"/>
                  <a:pt x="5430208" y="1229302"/>
                  <a:pt x="5402905" y="1241191"/>
                </a:cubicBezTo>
                <a:cubicBezTo>
                  <a:pt x="5353635" y="1248161"/>
                  <a:pt x="5228965" y="1244549"/>
                  <a:pt x="5192893" y="1247188"/>
                </a:cubicBezTo>
                <a:cubicBezTo>
                  <a:pt x="5191257" y="1250727"/>
                  <a:pt x="5178909" y="1254361"/>
                  <a:pt x="5164025" y="1257028"/>
                </a:cubicBezTo>
                <a:cubicBezTo>
                  <a:pt x="5149141" y="1259695"/>
                  <a:pt x="5121746" y="1277136"/>
                  <a:pt x="5103589" y="1263189"/>
                </a:cubicBezTo>
                <a:cubicBezTo>
                  <a:pt x="5020856" y="1221392"/>
                  <a:pt x="4961920" y="1251721"/>
                  <a:pt x="4894688" y="1247184"/>
                </a:cubicBezTo>
                <a:cubicBezTo>
                  <a:pt x="4819279" y="1247443"/>
                  <a:pt x="4886780" y="1276272"/>
                  <a:pt x="4788036" y="1238182"/>
                </a:cubicBezTo>
                <a:cubicBezTo>
                  <a:pt x="4780353" y="1258340"/>
                  <a:pt x="4768632" y="1260281"/>
                  <a:pt x="4747555" y="1252768"/>
                </a:cubicBezTo>
                <a:cubicBezTo>
                  <a:pt x="4711089" y="1254336"/>
                  <a:pt x="4719897" y="1302605"/>
                  <a:pt x="4679644" y="1276603"/>
                </a:cubicBezTo>
                <a:cubicBezTo>
                  <a:pt x="4651415" y="1288933"/>
                  <a:pt x="4636594" y="1288316"/>
                  <a:pt x="4617473" y="1296467"/>
                </a:cubicBezTo>
                <a:lnTo>
                  <a:pt x="4564919" y="1325507"/>
                </a:lnTo>
                <a:lnTo>
                  <a:pt x="4566586" y="1316963"/>
                </a:lnTo>
                <a:cubicBezTo>
                  <a:pt x="4569057" y="1308855"/>
                  <a:pt x="4571069" y="1299935"/>
                  <a:pt x="4556303" y="1300262"/>
                </a:cubicBezTo>
                <a:cubicBezTo>
                  <a:pt x="4525488" y="1305073"/>
                  <a:pt x="4517133" y="1269079"/>
                  <a:pt x="4502358" y="1302558"/>
                </a:cubicBezTo>
                <a:lnTo>
                  <a:pt x="4498919" y="1312115"/>
                </a:lnTo>
                <a:lnTo>
                  <a:pt x="4492075" y="1313357"/>
                </a:lnTo>
                <a:cubicBezTo>
                  <a:pt x="4488463" y="1312870"/>
                  <a:pt x="4486534" y="1310394"/>
                  <a:pt x="4487466" y="1304102"/>
                </a:cubicBezTo>
                <a:cubicBezTo>
                  <a:pt x="4457512" y="1328789"/>
                  <a:pt x="4426787" y="1287064"/>
                  <a:pt x="4398292" y="1278410"/>
                </a:cubicBezTo>
                <a:cubicBezTo>
                  <a:pt x="4375210" y="1302378"/>
                  <a:pt x="4366248" y="1283298"/>
                  <a:pt x="4306088" y="1282512"/>
                </a:cubicBezTo>
                <a:cubicBezTo>
                  <a:pt x="4280844" y="1310113"/>
                  <a:pt x="4237476" y="1258925"/>
                  <a:pt x="4188995" y="1296718"/>
                </a:cubicBezTo>
                <a:cubicBezTo>
                  <a:pt x="4186961" y="1293392"/>
                  <a:pt x="4157312" y="1287787"/>
                  <a:pt x="4136582" y="1287687"/>
                </a:cubicBezTo>
                <a:cubicBezTo>
                  <a:pt x="4115852" y="1287587"/>
                  <a:pt x="4081037" y="1280166"/>
                  <a:pt x="4064614" y="1296118"/>
                </a:cubicBezTo>
                <a:cubicBezTo>
                  <a:pt x="3987264" y="1347194"/>
                  <a:pt x="3967205" y="1309881"/>
                  <a:pt x="3900948" y="1322156"/>
                </a:cubicBezTo>
                <a:cubicBezTo>
                  <a:pt x="3826014" y="1330612"/>
                  <a:pt x="3831060" y="1333478"/>
                  <a:pt x="3787890" y="1322164"/>
                </a:cubicBezTo>
                <a:cubicBezTo>
                  <a:pt x="3777929" y="1303028"/>
                  <a:pt x="3766063" y="1332733"/>
                  <a:pt x="3745993" y="1342630"/>
                </a:cubicBezTo>
                <a:cubicBezTo>
                  <a:pt x="3709591" y="1345286"/>
                  <a:pt x="3712765" y="1296323"/>
                  <a:pt x="3675785" y="1326802"/>
                </a:cubicBezTo>
                <a:cubicBezTo>
                  <a:pt x="3682573" y="1300349"/>
                  <a:pt x="3606829" y="1318588"/>
                  <a:pt x="3623856" y="1290804"/>
                </a:cubicBezTo>
                <a:cubicBezTo>
                  <a:pt x="3600335" y="1267550"/>
                  <a:pt x="3588308" y="1307279"/>
                  <a:pt x="3564933" y="1287147"/>
                </a:cubicBezTo>
                <a:cubicBezTo>
                  <a:pt x="3538420" y="1283043"/>
                  <a:pt x="3579946" y="1314789"/>
                  <a:pt x="3550537" y="1317552"/>
                </a:cubicBezTo>
                <a:cubicBezTo>
                  <a:pt x="3514920" y="1316159"/>
                  <a:pt x="3514600" y="1364317"/>
                  <a:pt x="3487736" y="1303493"/>
                </a:cubicBezTo>
                <a:cubicBezTo>
                  <a:pt x="3450312" y="1319195"/>
                  <a:pt x="3443340" y="1291726"/>
                  <a:pt x="3392548" y="1278741"/>
                </a:cubicBezTo>
                <a:cubicBezTo>
                  <a:pt x="3371053" y="1294449"/>
                  <a:pt x="3354022" y="1287164"/>
                  <a:pt x="3337466" y="1272537"/>
                </a:cubicBezTo>
                <a:cubicBezTo>
                  <a:pt x="3287808" y="1277154"/>
                  <a:pt x="3231625" y="1217343"/>
                  <a:pt x="3175981" y="1208973"/>
                </a:cubicBezTo>
                <a:cubicBezTo>
                  <a:pt x="3115467" y="1227175"/>
                  <a:pt x="3096324" y="1223154"/>
                  <a:pt x="3036856" y="1214383"/>
                </a:cubicBezTo>
                <a:cubicBezTo>
                  <a:pt x="2976484" y="1195723"/>
                  <a:pt x="2863716" y="1149668"/>
                  <a:pt x="2824973" y="1134864"/>
                </a:cubicBezTo>
                <a:cubicBezTo>
                  <a:pt x="2817752" y="1140972"/>
                  <a:pt x="2802616" y="1134132"/>
                  <a:pt x="2804398" y="1125556"/>
                </a:cubicBezTo>
                <a:cubicBezTo>
                  <a:pt x="2796364" y="1128008"/>
                  <a:pt x="2737660" y="1151579"/>
                  <a:pt x="2736109" y="1137717"/>
                </a:cubicBezTo>
                <a:cubicBezTo>
                  <a:pt x="2696082" y="1134954"/>
                  <a:pt x="2695314" y="1134322"/>
                  <a:pt x="2659096" y="1150294"/>
                </a:cubicBezTo>
                <a:cubicBezTo>
                  <a:pt x="2582535" y="1124403"/>
                  <a:pt x="2622743" y="1189988"/>
                  <a:pt x="2567088" y="1181781"/>
                </a:cubicBezTo>
                <a:cubicBezTo>
                  <a:pt x="2523074" y="1153322"/>
                  <a:pt x="2505741" y="1175022"/>
                  <a:pt x="2454501" y="1155455"/>
                </a:cubicBezTo>
                <a:cubicBezTo>
                  <a:pt x="2435184" y="1199648"/>
                  <a:pt x="2405890" y="1149324"/>
                  <a:pt x="2385161" y="1161312"/>
                </a:cubicBezTo>
                <a:cubicBezTo>
                  <a:pt x="2329714" y="1166582"/>
                  <a:pt x="2322102" y="1137771"/>
                  <a:pt x="2273361" y="1134090"/>
                </a:cubicBezTo>
                <a:cubicBezTo>
                  <a:pt x="2270204" y="1112590"/>
                  <a:pt x="2164540" y="1136821"/>
                  <a:pt x="2132003" y="1139225"/>
                </a:cubicBezTo>
                <a:cubicBezTo>
                  <a:pt x="2119616" y="1127805"/>
                  <a:pt x="2068429" y="1132839"/>
                  <a:pt x="2041224" y="1147536"/>
                </a:cubicBezTo>
                <a:cubicBezTo>
                  <a:pt x="2072319" y="1178143"/>
                  <a:pt x="2006941" y="1118646"/>
                  <a:pt x="2010157" y="1152767"/>
                </a:cubicBezTo>
                <a:cubicBezTo>
                  <a:pt x="1976080" y="1167742"/>
                  <a:pt x="1904926" y="1183913"/>
                  <a:pt x="1859213" y="1199540"/>
                </a:cubicBezTo>
                <a:cubicBezTo>
                  <a:pt x="1837985" y="1173314"/>
                  <a:pt x="1772946" y="1249813"/>
                  <a:pt x="1735877" y="1246527"/>
                </a:cubicBezTo>
                <a:cubicBezTo>
                  <a:pt x="1727774" y="1263559"/>
                  <a:pt x="1674382" y="1247072"/>
                  <a:pt x="1660167" y="1236849"/>
                </a:cubicBezTo>
                <a:cubicBezTo>
                  <a:pt x="1541640" y="1221134"/>
                  <a:pt x="1352140" y="1267338"/>
                  <a:pt x="1279827" y="1245307"/>
                </a:cubicBezTo>
                <a:lnTo>
                  <a:pt x="1021737" y="1238739"/>
                </a:lnTo>
                <a:cubicBezTo>
                  <a:pt x="1011829" y="1264670"/>
                  <a:pt x="960483" y="1235921"/>
                  <a:pt x="959820" y="1275863"/>
                </a:cubicBezTo>
                <a:cubicBezTo>
                  <a:pt x="950745" y="1291685"/>
                  <a:pt x="934594" y="1289700"/>
                  <a:pt x="929137" y="1273957"/>
                </a:cubicBezTo>
                <a:cubicBezTo>
                  <a:pt x="909281" y="1275184"/>
                  <a:pt x="894620" y="1293444"/>
                  <a:pt x="878849" y="1266740"/>
                </a:cubicBezTo>
                <a:cubicBezTo>
                  <a:pt x="851668" y="1267510"/>
                  <a:pt x="816599" y="1322523"/>
                  <a:pt x="800667" y="1282041"/>
                </a:cubicBezTo>
                <a:cubicBezTo>
                  <a:pt x="741645" y="1285469"/>
                  <a:pt x="699773" y="1269716"/>
                  <a:pt x="644906" y="1273685"/>
                </a:cubicBezTo>
                <a:cubicBezTo>
                  <a:pt x="541527" y="1321342"/>
                  <a:pt x="446058" y="1236106"/>
                  <a:pt x="379869" y="1339165"/>
                </a:cubicBezTo>
                <a:cubicBezTo>
                  <a:pt x="292000" y="1296022"/>
                  <a:pt x="211611" y="1323804"/>
                  <a:pt x="137696" y="1319217"/>
                </a:cubicBezTo>
                <a:cubicBezTo>
                  <a:pt x="102121" y="1327987"/>
                  <a:pt x="88791" y="1285209"/>
                  <a:pt x="54250" y="1315838"/>
                </a:cubicBezTo>
                <a:cubicBezTo>
                  <a:pt x="49461" y="1305340"/>
                  <a:pt x="39595" y="1300426"/>
                  <a:pt x="28042" y="1297822"/>
                </a:cubicBezTo>
                <a:lnTo>
                  <a:pt x="0" y="1294612"/>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5" name="Freeform: Shape 24">
            <a:extLst>
              <a:ext uri="{FF2B5EF4-FFF2-40B4-BE49-F238E27FC236}">
                <a16:creationId xmlns:a16="http://schemas.microsoft.com/office/drawing/2014/main" id="{EF693875-948C-4D9B-AE6F-8F6894277D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114199"/>
            <a:ext cx="6884912" cy="743802"/>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8CF630E-BC57-4786-8B1F-C22C04E869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114200"/>
            <a:ext cx="6884912" cy="743802"/>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911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AF800-6FDA-998B-F7EF-C7228D5046B3}"/>
              </a:ext>
            </a:extLst>
          </p:cNvPr>
          <p:cNvSpPr>
            <a:spLocks noGrp="1"/>
          </p:cNvSpPr>
          <p:nvPr>
            <p:ph type="title"/>
          </p:nvPr>
        </p:nvSpPr>
        <p:spPr/>
        <p:txBody>
          <a:bodyPr/>
          <a:lstStyle/>
          <a:p>
            <a:r>
              <a:rPr lang="en-US" dirty="0"/>
              <a:t>Step #4 Introduction</a:t>
            </a:r>
          </a:p>
        </p:txBody>
      </p:sp>
      <p:sp>
        <p:nvSpPr>
          <p:cNvPr id="4" name="Content Placeholder 2">
            <a:extLst>
              <a:ext uri="{FF2B5EF4-FFF2-40B4-BE49-F238E27FC236}">
                <a16:creationId xmlns:a16="http://schemas.microsoft.com/office/drawing/2014/main" id="{B8564EF7-70F3-9FB9-2080-A128836AB763}"/>
              </a:ext>
            </a:extLst>
          </p:cNvPr>
          <p:cNvSpPr>
            <a:spLocks noGrp="1"/>
          </p:cNvSpPr>
          <p:nvPr>
            <p:ph idx="1"/>
          </p:nvPr>
        </p:nvSpPr>
        <p:spPr>
          <a:xfrm>
            <a:off x="1050925" y="1825625"/>
            <a:ext cx="9810750" cy="4429125"/>
          </a:xfrm>
        </p:spPr>
        <p:txBody>
          <a:bodyPr>
            <a:normAutofit/>
          </a:bodyPr>
          <a:lstStyle/>
          <a:p>
            <a:r>
              <a:rPr lang="en-US" dirty="0"/>
              <a:t>In Step #4, I used logistical regression tools like confusion matrices to better predict:</a:t>
            </a:r>
          </a:p>
          <a:p>
            <a:pPr lvl="1"/>
            <a:r>
              <a:rPr lang="en-US" dirty="0"/>
              <a:t>- Hurricanes most likely to make landfall</a:t>
            </a:r>
          </a:p>
          <a:p>
            <a:pPr lvl="1"/>
            <a:r>
              <a:rPr lang="en-US" dirty="0"/>
              <a:t>- Hurricane landfall by category</a:t>
            </a:r>
          </a:p>
          <a:p>
            <a:pPr lvl="1"/>
            <a:endParaRPr lang="en-US" dirty="0"/>
          </a:p>
          <a:p>
            <a:pPr marL="514350" indent="-285750"/>
            <a:r>
              <a:rPr lang="en-US" dirty="0"/>
              <a:t>Different statistical tools used include:</a:t>
            </a:r>
          </a:p>
          <a:p>
            <a:pPr marL="560070" lvl="1" indent="-285750"/>
            <a:r>
              <a:rPr lang="en-US" dirty="0"/>
              <a:t>- Sci-kit logistical regression library</a:t>
            </a:r>
          </a:p>
          <a:p>
            <a:pPr marL="560070" lvl="1" indent="-285750"/>
            <a:endParaRPr lang="en-US" dirty="0"/>
          </a:p>
          <a:p>
            <a:pPr marL="560070" lvl="1" indent="-285750"/>
            <a:endParaRPr lang="en-US" dirty="0"/>
          </a:p>
          <a:p>
            <a:pPr marL="560070" lvl="1" indent="-285750">
              <a:buFont typeface="Arial" panose="020B0604020202020204" pitchFamily="34" charset="0"/>
              <a:buChar char="•"/>
            </a:pPr>
            <a:r>
              <a:rPr lang="en-US" dirty="0"/>
              <a:t>Visualizations here:</a:t>
            </a:r>
          </a:p>
          <a:p>
            <a:pPr marL="617220" lvl="1" indent="-342900">
              <a:buAutoNum type="arabicParenR"/>
            </a:pPr>
            <a:r>
              <a:rPr lang="en-US" dirty="0"/>
              <a:t>Confusion matrices of regression training hurricane data</a:t>
            </a:r>
          </a:p>
          <a:p>
            <a:pPr marL="617220" lvl="1" indent="-342900">
              <a:buAutoNum type="arabicParenR"/>
            </a:pPr>
            <a:endParaRPr lang="en-US" dirty="0"/>
          </a:p>
          <a:p>
            <a:pPr lvl="1"/>
            <a:endParaRPr lang="en-US" dirty="0"/>
          </a:p>
        </p:txBody>
      </p:sp>
      <p:cxnSp>
        <p:nvCxnSpPr>
          <p:cNvPr id="5" name="Straight Connector 4">
            <a:extLst>
              <a:ext uri="{FF2B5EF4-FFF2-40B4-BE49-F238E27FC236}">
                <a16:creationId xmlns:a16="http://schemas.microsoft.com/office/drawing/2014/main" id="{46A2FAD7-C957-1230-65CC-09E727FE8FF3}"/>
              </a:ext>
            </a:extLst>
          </p:cNvPr>
          <p:cNvCxnSpPr/>
          <p:nvPr/>
        </p:nvCxnSpPr>
        <p:spPr>
          <a:xfrm>
            <a:off x="493131" y="1655246"/>
            <a:ext cx="11157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4580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4FD22-8A05-8A7E-4E42-1C2206D48F84}"/>
              </a:ext>
            </a:extLst>
          </p:cNvPr>
          <p:cNvSpPr>
            <a:spLocks noGrp="1"/>
          </p:cNvSpPr>
          <p:nvPr>
            <p:ph type="title"/>
          </p:nvPr>
        </p:nvSpPr>
        <p:spPr/>
        <p:txBody>
          <a:bodyPr/>
          <a:lstStyle/>
          <a:p>
            <a:r>
              <a:rPr lang="en-US" dirty="0"/>
              <a:t>Subtopics:</a:t>
            </a:r>
            <a:endParaRPr lang="en-CA" dirty="0"/>
          </a:p>
        </p:txBody>
      </p:sp>
      <p:sp>
        <p:nvSpPr>
          <p:cNvPr id="5" name="Content Placeholder 2">
            <a:extLst>
              <a:ext uri="{FF2B5EF4-FFF2-40B4-BE49-F238E27FC236}">
                <a16:creationId xmlns:a16="http://schemas.microsoft.com/office/drawing/2014/main" id="{22BB6FCE-A60A-97E1-6813-6EA392413BCC}"/>
              </a:ext>
            </a:extLst>
          </p:cNvPr>
          <p:cNvSpPr>
            <a:spLocks noGrp="1"/>
          </p:cNvSpPr>
          <p:nvPr>
            <p:ph sz="half" idx="1"/>
          </p:nvPr>
        </p:nvSpPr>
        <p:spPr>
          <a:xfrm>
            <a:off x="3262988" y="1844097"/>
            <a:ext cx="2532831" cy="4460875"/>
          </a:xfrm>
        </p:spPr>
        <p:txBody>
          <a:bodyPr/>
          <a:lstStyle/>
          <a:p>
            <a:pPr marL="0" indent="0" algn="ctr">
              <a:buNone/>
            </a:pPr>
            <a:r>
              <a:rPr lang="en-US" dirty="0"/>
              <a:t>Wildfires in the U.S.</a:t>
            </a:r>
            <a:endParaRPr lang="en-CA" dirty="0"/>
          </a:p>
        </p:txBody>
      </p:sp>
      <p:sp>
        <p:nvSpPr>
          <p:cNvPr id="6" name="Content Placeholder 3">
            <a:extLst>
              <a:ext uri="{FF2B5EF4-FFF2-40B4-BE49-F238E27FC236}">
                <a16:creationId xmlns:a16="http://schemas.microsoft.com/office/drawing/2014/main" id="{CF64D107-460E-8950-196A-662828EE8C37}"/>
              </a:ext>
            </a:extLst>
          </p:cNvPr>
          <p:cNvSpPr>
            <a:spLocks noGrp="1"/>
          </p:cNvSpPr>
          <p:nvPr>
            <p:ph sz="half" idx="2"/>
          </p:nvPr>
        </p:nvSpPr>
        <p:spPr>
          <a:xfrm>
            <a:off x="8328651" y="1831686"/>
            <a:ext cx="2532832" cy="4460875"/>
          </a:xfrm>
        </p:spPr>
        <p:txBody>
          <a:bodyPr/>
          <a:lstStyle/>
          <a:p>
            <a:pPr marL="0" indent="0" algn="ctr">
              <a:buNone/>
            </a:pPr>
            <a:r>
              <a:rPr lang="en-US" dirty="0"/>
              <a:t>Additional natural disasters possibly…</a:t>
            </a:r>
            <a:endParaRPr lang="en-CA" dirty="0"/>
          </a:p>
        </p:txBody>
      </p:sp>
      <p:sp>
        <p:nvSpPr>
          <p:cNvPr id="7" name="Content Placeholder 2">
            <a:extLst>
              <a:ext uri="{FF2B5EF4-FFF2-40B4-BE49-F238E27FC236}">
                <a16:creationId xmlns:a16="http://schemas.microsoft.com/office/drawing/2014/main" id="{19302600-1F40-E635-762F-5F915EF4E5FE}"/>
              </a:ext>
            </a:extLst>
          </p:cNvPr>
          <p:cNvSpPr txBox="1">
            <a:spLocks/>
          </p:cNvSpPr>
          <p:nvPr/>
        </p:nvSpPr>
        <p:spPr>
          <a:xfrm>
            <a:off x="806358" y="1825625"/>
            <a:ext cx="2532831" cy="446087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50292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548640"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73152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Hurricanes with focus on the Gulf Coast</a:t>
            </a:r>
            <a:endParaRPr lang="en-CA" dirty="0"/>
          </a:p>
        </p:txBody>
      </p:sp>
      <p:sp>
        <p:nvSpPr>
          <p:cNvPr id="8" name="Content Placeholder 2">
            <a:extLst>
              <a:ext uri="{FF2B5EF4-FFF2-40B4-BE49-F238E27FC236}">
                <a16:creationId xmlns:a16="http://schemas.microsoft.com/office/drawing/2014/main" id="{F3153A24-1469-60D7-BCC3-48096E326D6A}"/>
              </a:ext>
            </a:extLst>
          </p:cNvPr>
          <p:cNvSpPr txBox="1">
            <a:spLocks/>
          </p:cNvSpPr>
          <p:nvPr/>
        </p:nvSpPr>
        <p:spPr>
          <a:xfrm>
            <a:off x="5833920" y="1837747"/>
            <a:ext cx="2532831" cy="446087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50292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548640"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73152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Tornadoes in the U.S.</a:t>
            </a:r>
            <a:endParaRPr lang="en-CA" dirty="0"/>
          </a:p>
        </p:txBody>
      </p:sp>
      <p:cxnSp>
        <p:nvCxnSpPr>
          <p:cNvPr id="13" name="Straight Connector 12">
            <a:extLst>
              <a:ext uri="{FF2B5EF4-FFF2-40B4-BE49-F238E27FC236}">
                <a16:creationId xmlns:a16="http://schemas.microsoft.com/office/drawing/2014/main" id="{F8876D98-70D1-AEC1-664A-3E7EA031450A}"/>
              </a:ext>
            </a:extLst>
          </p:cNvPr>
          <p:cNvCxnSpPr/>
          <p:nvPr/>
        </p:nvCxnSpPr>
        <p:spPr>
          <a:xfrm>
            <a:off x="3262988" y="1825625"/>
            <a:ext cx="0" cy="4479347"/>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268FB4FA-87F5-9209-1431-0E0B423157C4}"/>
              </a:ext>
            </a:extLst>
          </p:cNvPr>
          <p:cNvCxnSpPr/>
          <p:nvPr/>
        </p:nvCxnSpPr>
        <p:spPr>
          <a:xfrm>
            <a:off x="5785672" y="1807153"/>
            <a:ext cx="0" cy="4479347"/>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53114D53-E6CE-C150-8911-5092B62F87C8}"/>
              </a:ext>
            </a:extLst>
          </p:cNvPr>
          <p:cNvCxnSpPr/>
          <p:nvPr/>
        </p:nvCxnSpPr>
        <p:spPr>
          <a:xfrm>
            <a:off x="8431403" y="1819275"/>
            <a:ext cx="0" cy="4479347"/>
          </a:xfrm>
          <a:prstGeom prst="line">
            <a:avLst/>
          </a:prstGeom>
        </p:spPr>
        <p:style>
          <a:lnRef idx="1">
            <a:schemeClr val="dk1"/>
          </a:lnRef>
          <a:fillRef idx="0">
            <a:schemeClr val="dk1"/>
          </a:fillRef>
          <a:effectRef idx="0">
            <a:schemeClr val="dk1"/>
          </a:effectRef>
          <a:fontRef idx="minor">
            <a:schemeClr val="tx1"/>
          </a:fontRef>
        </p:style>
      </p:cxnSp>
      <p:pic>
        <p:nvPicPr>
          <p:cNvPr id="2050" name="Picture 2" descr="Hurricane Harvey Lays Bare Our New Bargain With Nature - The Atlantic">
            <a:extLst>
              <a:ext uri="{FF2B5EF4-FFF2-40B4-BE49-F238E27FC236}">
                <a16:creationId xmlns:a16="http://schemas.microsoft.com/office/drawing/2014/main" id="{D678190B-25FE-2DF5-E72D-DF5A61C4FC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7441"/>
          <a:stretch/>
        </p:blipFill>
        <p:spPr bwMode="auto">
          <a:xfrm>
            <a:off x="998796" y="3041649"/>
            <a:ext cx="2132576" cy="280255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2" name="Picture 4" descr="Far from being in the clear': B.C. extends state of emergency as wildfires,  drought drag on | Globalnews.ca">
            <a:extLst>
              <a:ext uri="{FF2B5EF4-FFF2-40B4-BE49-F238E27FC236}">
                <a16:creationId xmlns:a16="http://schemas.microsoft.com/office/drawing/2014/main" id="{77FE1CF9-CC09-ABBD-AFA1-10F940538E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991"/>
          <a:stretch/>
        </p:blipFill>
        <p:spPr bwMode="auto">
          <a:xfrm>
            <a:off x="3387436" y="3041649"/>
            <a:ext cx="2294084" cy="280255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4" name="Picture 6" descr="Tornadoes: MedlinePlus">
            <a:extLst>
              <a:ext uri="{FF2B5EF4-FFF2-40B4-BE49-F238E27FC236}">
                <a16:creationId xmlns:a16="http://schemas.microsoft.com/office/drawing/2014/main" id="{C6FFF809-D082-5C88-E462-912F5DB4CF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502" r="20873"/>
          <a:stretch/>
        </p:blipFill>
        <p:spPr bwMode="auto">
          <a:xfrm>
            <a:off x="5899972" y="3041649"/>
            <a:ext cx="2427278" cy="280255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6" name="Picture 8" descr="Flash flooding: Different types and what causes it | CNN">
            <a:extLst>
              <a:ext uri="{FF2B5EF4-FFF2-40B4-BE49-F238E27FC236}">
                <a16:creationId xmlns:a16="http://schemas.microsoft.com/office/drawing/2014/main" id="{A18917C9-BCEC-47A9-727F-A33EC37F7B0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6514" b="27847"/>
          <a:stretch/>
        </p:blipFill>
        <p:spPr bwMode="auto">
          <a:xfrm>
            <a:off x="8543238" y="3041649"/>
            <a:ext cx="2469243" cy="136409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UN: number and duration of droughts has risen by 29% in a generation |  PreventionWeb">
            <a:extLst>
              <a:ext uri="{FF2B5EF4-FFF2-40B4-BE49-F238E27FC236}">
                <a16:creationId xmlns:a16="http://schemas.microsoft.com/office/drawing/2014/main" id="{AC36C1A6-B7E3-6858-E5E7-502CFCC17E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43238" y="4405746"/>
            <a:ext cx="2469242" cy="143845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DC73AE4C-977F-4453-E7AE-C46FA2891C2F}"/>
              </a:ext>
            </a:extLst>
          </p:cNvPr>
          <p:cNvSpPr/>
          <p:nvPr/>
        </p:nvSpPr>
        <p:spPr>
          <a:xfrm>
            <a:off x="8543238" y="3041649"/>
            <a:ext cx="2469242" cy="280255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6656411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chart with different colors&#10;&#10;Description automatically generated with medium confidence">
            <a:extLst>
              <a:ext uri="{FF2B5EF4-FFF2-40B4-BE49-F238E27FC236}">
                <a16:creationId xmlns:a16="http://schemas.microsoft.com/office/drawing/2014/main" id="{CE23EDFA-F1E8-6B58-257A-ED31813A7D4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50797" y="2717800"/>
            <a:ext cx="4677122" cy="3559175"/>
          </a:xfrm>
          <a:ln>
            <a:solidFill>
              <a:schemeClr val="tx1"/>
            </a:solidFill>
          </a:ln>
        </p:spPr>
      </p:pic>
      <p:pic>
        <p:nvPicPr>
          <p:cNvPr id="10" name="Content Placeholder 9" descr="A chart with different colored squares&#10;&#10;Description automatically generated">
            <a:extLst>
              <a:ext uri="{FF2B5EF4-FFF2-40B4-BE49-F238E27FC236}">
                <a16:creationId xmlns:a16="http://schemas.microsoft.com/office/drawing/2014/main" id="{1B23FF2D-DDFC-E8DF-76CD-2E2A9B10464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964823" y="2717800"/>
            <a:ext cx="4777204" cy="3559175"/>
          </a:xfrm>
          <a:ln>
            <a:solidFill>
              <a:schemeClr val="tx1"/>
            </a:solidFill>
          </a:ln>
        </p:spPr>
      </p:pic>
      <p:sp>
        <p:nvSpPr>
          <p:cNvPr id="6" name="Title 5">
            <a:extLst>
              <a:ext uri="{FF2B5EF4-FFF2-40B4-BE49-F238E27FC236}">
                <a16:creationId xmlns:a16="http://schemas.microsoft.com/office/drawing/2014/main" id="{8EBACA90-2310-DACE-9BA3-6DD9728141E8}"/>
              </a:ext>
            </a:extLst>
          </p:cNvPr>
          <p:cNvSpPr>
            <a:spLocks noGrp="1"/>
          </p:cNvSpPr>
          <p:nvPr>
            <p:ph type="title"/>
          </p:nvPr>
        </p:nvSpPr>
        <p:spPr>
          <a:xfrm>
            <a:off x="319179" y="463829"/>
            <a:ext cx="11486762" cy="1216024"/>
          </a:xfrm>
        </p:spPr>
        <p:txBody>
          <a:bodyPr/>
          <a:lstStyle/>
          <a:p>
            <a:r>
              <a:rPr lang="en-US" dirty="0"/>
              <a:t>Landfall Regression &amp; Confusion Matrix</a:t>
            </a:r>
            <a:endParaRPr lang="en-CA" dirty="0"/>
          </a:p>
        </p:txBody>
      </p:sp>
      <p:pic>
        <p:nvPicPr>
          <p:cNvPr id="12" name="Picture 11">
            <a:extLst>
              <a:ext uri="{FF2B5EF4-FFF2-40B4-BE49-F238E27FC236}">
                <a16:creationId xmlns:a16="http://schemas.microsoft.com/office/drawing/2014/main" id="{273A3863-46DC-BADE-A095-1E4AE9E5A6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6749" y="1766292"/>
            <a:ext cx="3413351" cy="823912"/>
          </a:xfrm>
          <a:prstGeom prst="rect">
            <a:avLst/>
          </a:prstGeom>
        </p:spPr>
      </p:pic>
      <p:pic>
        <p:nvPicPr>
          <p:cNvPr id="14" name="Picture 13">
            <a:extLst>
              <a:ext uri="{FF2B5EF4-FFF2-40B4-BE49-F238E27FC236}">
                <a16:creationId xmlns:a16="http://schemas.microsoft.com/office/drawing/2014/main" id="{6106495E-AA55-281A-A063-CE97AE5AC9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6641" y="1744456"/>
            <a:ext cx="3905434" cy="847405"/>
          </a:xfrm>
          <a:prstGeom prst="rect">
            <a:avLst/>
          </a:prstGeom>
        </p:spPr>
      </p:pic>
      <p:cxnSp>
        <p:nvCxnSpPr>
          <p:cNvPr id="17" name="Straight Connector 16">
            <a:extLst>
              <a:ext uri="{FF2B5EF4-FFF2-40B4-BE49-F238E27FC236}">
                <a16:creationId xmlns:a16="http://schemas.microsoft.com/office/drawing/2014/main" id="{CFA159F8-A0FE-C13A-5D0D-6BA69032A165}"/>
              </a:ext>
            </a:extLst>
          </p:cNvPr>
          <p:cNvCxnSpPr/>
          <p:nvPr/>
        </p:nvCxnSpPr>
        <p:spPr>
          <a:xfrm>
            <a:off x="386059" y="1605521"/>
            <a:ext cx="11157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09760E9-5BCB-7984-8E02-84C54E313D66}"/>
              </a:ext>
            </a:extLst>
          </p:cNvPr>
          <p:cNvCxnSpPr>
            <a:cxnSpLocks/>
          </p:cNvCxnSpPr>
          <p:nvPr/>
        </p:nvCxnSpPr>
        <p:spPr>
          <a:xfrm flipV="1">
            <a:off x="5791199" y="1605521"/>
            <a:ext cx="0" cy="50073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A4C92CF-347F-D83A-CFC8-AF9110B9764B}"/>
              </a:ext>
            </a:extLst>
          </p:cNvPr>
          <p:cNvSpPr txBox="1"/>
          <p:nvPr/>
        </p:nvSpPr>
        <p:spPr>
          <a:xfrm>
            <a:off x="145686" y="1983492"/>
            <a:ext cx="1109315" cy="369332"/>
          </a:xfrm>
          <a:prstGeom prst="rect">
            <a:avLst/>
          </a:prstGeom>
          <a:noFill/>
        </p:spPr>
        <p:txBody>
          <a:bodyPr wrap="square" rtlCol="0">
            <a:spAutoFit/>
          </a:bodyPr>
          <a:lstStyle/>
          <a:p>
            <a:r>
              <a:rPr lang="en-US" dirty="0"/>
              <a:t>Accuracy:</a:t>
            </a:r>
            <a:endParaRPr lang="en-CA" dirty="0"/>
          </a:p>
        </p:txBody>
      </p:sp>
    </p:spTree>
    <p:extLst>
      <p:ext uri="{BB962C8B-B14F-4D97-AF65-F5344CB8AC3E}">
        <p14:creationId xmlns:p14="http://schemas.microsoft.com/office/powerpoint/2010/main" val="2315938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AF31C53-63A0-02B4-1D11-3A9136BE0ADB}"/>
              </a:ext>
            </a:extLst>
          </p:cNvPr>
          <p:cNvPicPr>
            <a:picLocks noChangeAspect="1"/>
          </p:cNvPicPr>
          <p:nvPr/>
        </p:nvPicPr>
        <p:blipFill>
          <a:blip r:embed="rId2"/>
          <a:stretch>
            <a:fillRect/>
          </a:stretch>
        </p:blipFill>
        <p:spPr>
          <a:xfrm>
            <a:off x="1155875" y="2197515"/>
            <a:ext cx="3111423" cy="2531140"/>
          </a:xfrm>
          <a:prstGeom prst="rect">
            <a:avLst/>
          </a:prstGeom>
        </p:spPr>
      </p:pic>
      <p:pic>
        <p:nvPicPr>
          <p:cNvPr id="22" name="Picture 21">
            <a:extLst>
              <a:ext uri="{FF2B5EF4-FFF2-40B4-BE49-F238E27FC236}">
                <a16:creationId xmlns:a16="http://schemas.microsoft.com/office/drawing/2014/main" id="{D2D54ED6-B56C-E402-6561-18299C247198}"/>
              </a:ext>
            </a:extLst>
          </p:cNvPr>
          <p:cNvPicPr>
            <a:picLocks noChangeAspect="1"/>
          </p:cNvPicPr>
          <p:nvPr/>
        </p:nvPicPr>
        <p:blipFill>
          <a:blip r:embed="rId3"/>
          <a:stretch>
            <a:fillRect/>
          </a:stretch>
        </p:blipFill>
        <p:spPr>
          <a:xfrm>
            <a:off x="1578455" y="5188158"/>
            <a:ext cx="2378996" cy="617449"/>
          </a:xfrm>
          <a:prstGeom prst="rect">
            <a:avLst/>
          </a:prstGeom>
        </p:spPr>
      </p:pic>
      <p:pic>
        <p:nvPicPr>
          <p:cNvPr id="24" name="Picture 23">
            <a:extLst>
              <a:ext uri="{FF2B5EF4-FFF2-40B4-BE49-F238E27FC236}">
                <a16:creationId xmlns:a16="http://schemas.microsoft.com/office/drawing/2014/main" id="{7A24DC75-3154-6E81-73BE-4B5478EF0D7E}"/>
              </a:ext>
            </a:extLst>
          </p:cNvPr>
          <p:cNvPicPr>
            <a:picLocks noChangeAspect="1"/>
          </p:cNvPicPr>
          <p:nvPr/>
        </p:nvPicPr>
        <p:blipFill>
          <a:blip r:embed="rId4"/>
          <a:stretch>
            <a:fillRect/>
          </a:stretch>
        </p:blipFill>
        <p:spPr>
          <a:xfrm>
            <a:off x="4530727" y="2110065"/>
            <a:ext cx="3254322" cy="2706039"/>
          </a:xfrm>
          <a:prstGeom prst="rect">
            <a:avLst/>
          </a:prstGeom>
        </p:spPr>
      </p:pic>
      <p:pic>
        <p:nvPicPr>
          <p:cNvPr id="26" name="Picture 25">
            <a:extLst>
              <a:ext uri="{FF2B5EF4-FFF2-40B4-BE49-F238E27FC236}">
                <a16:creationId xmlns:a16="http://schemas.microsoft.com/office/drawing/2014/main" id="{E1CF6195-023C-91DD-A2FB-4A309AFE3DCF}"/>
              </a:ext>
            </a:extLst>
          </p:cNvPr>
          <p:cNvPicPr>
            <a:picLocks noChangeAspect="1"/>
          </p:cNvPicPr>
          <p:nvPr/>
        </p:nvPicPr>
        <p:blipFill>
          <a:blip r:embed="rId5"/>
          <a:stretch>
            <a:fillRect/>
          </a:stretch>
        </p:blipFill>
        <p:spPr>
          <a:xfrm>
            <a:off x="5049321" y="5188158"/>
            <a:ext cx="2237118" cy="616529"/>
          </a:xfrm>
          <a:prstGeom prst="rect">
            <a:avLst/>
          </a:prstGeom>
        </p:spPr>
      </p:pic>
      <p:pic>
        <p:nvPicPr>
          <p:cNvPr id="28" name="Picture 27">
            <a:extLst>
              <a:ext uri="{FF2B5EF4-FFF2-40B4-BE49-F238E27FC236}">
                <a16:creationId xmlns:a16="http://schemas.microsoft.com/office/drawing/2014/main" id="{87297292-2A5E-93B8-1377-CC24B664D18D}"/>
              </a:ext>
            </a:extLst>
          </p:cNvPr>
          <p:cNvPicPr>
            <a:picLocks noChangeAspect="1"/>
          </p:cNvPicPr>
          <p:nvPr/>
        </p:nvPicPr>
        <p:blipFill>
          <a:blip r:embed="rId6"/>
          <a:stretch>
            <a:fillRect/>
          </a:stretch>
        </p:blipFill>
        <p:spPr>
          <a:xfrm>
            <a:off x="8048478" y="2148039"/>
            <a:ext cx="3254322" cy="2668065"/>
          </a:xfrm>
          <a:prstGeom prst="rect">
            <a:avLst/>
          </a:prstGeom>
        </p:spPr>
      </p:pic>
      <p:pic>
        <p:nvPicPr>
          <p:cNvPr id="30" name="Picture 29">
            <a:extLst>
              <a:ext uri="{FF2B5EF4-FFF2-40B4-BE49-F238E27FC236}">
                <a16:creationId xmlns:a16="http://schemas.microsoft.com/office/drawing/2014/main" id="{ACA6A189-0F42-5828-5F6E-3E6D3D2F239D}"/>
              </a:ext>
            </a:extLst>
          </p:cNvPr>
          <p:cNvPicPr>
            <a:picLocks noChangeAspect="1"/>
          </p:cNvPicPr>
          <p:nvPr/>
        </p:nvPicPr>
        <p:blipFill>
          <a:blip r:embed="rId7"/>
          <a:stretch>
            <a:fillRect/>
          </a:stretch>
        </p:blipFill>
        <p:spPr>
          <a:xfrm>
            <a:off x="8411746" y="5188158"/>
            <a:ext cx="2427580" cy="616529"/>
          </a:xfrm>
          <a:prstGeom prst="rect">
            <a:avLst/>
          </a:prstGeom>
          <a:ln w="57150">
            <a:solidFill>
              <a:srgbClr val="FFFF00"/>
            </a:solidFill>
          </a:ln>
        </p:spPr>
      </p:pic>
      <p:cxnSp>
        <p:nvCxnSpPr>
          <p:cNvPr id="31" name="Straight Connector 30">
            <a:extLst>
              <a:ext uri="{FF2B5EF4-FFF2-40B4-BE49-F238E27FC236}">
                <a16:creationId xmlns:a16="http://schemas.microsoft.com/office/drawing/2014/main" id="{CB5781D4-2DD1-7554-D091-49809558F7D7}"/>
              </a:ext>
            </a:extLst>
          </p:cNvPr>
          <p:cNvCxnSpPr>
            <a:cxnSpLocks/>
          </p:cNvCxnSpPr>
          <p:nvPr/>
        </p:nvCxnSpPr>
        <p:spPr>
          <a:xfrm>
            <a:off x="77637" y="1965420"/>
            <a:ext cx="117851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C0C3B9A-7674-E2CE-CAE0-D14B7748C506}"/>
              </a:ext>
            </a:extLst>
          </p:cNvPr>
          <p:cNvCxnSpPr>
            <a:cxnSpLocks/>
          </p:cNvCxnSpPr>
          <p:nvPr/>
        </p:nvCxnSpPr>
        <p:spPr>
          <a:xfrm flipV="1">
            <a:off x="4398599" y="836306"/>
            <a:ext cx="0" cy="52366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C948258-E3AE-E121-08A4-B6B9BC1A8562}"/>
              </a:ext>
            </a:extLst>
          </p:cNvPr>
          <p:cNvCxnSpPr>
            <a:cxnSpLocks/>
          </p:cNvCxnSpPr>
          <p:nvPr/>
        </p:nvCxnSpPr>
        <p:spPr>
          <a:xfrm flipV="1">
            <a:off x="7849092" y="836306"/>
            <a:ext cx="0" cy="52366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28645E9-935B-E164-AC49-F30BF1626EA8}"/>
              </a:ext>
            </a:extLst>
          </p:cNvPr>
          <p:cNvCxnSpPr>
            <a:cxnSpLocks/>
          </p:cNvCxnSpPr>
          <p:nvPr/>
        </p:nvCxnSpPr>
        <p:spPr>
          <a:xfrm flipV="1">
            <a:off x="1155875" y="836306"/>
            <a:ext cx="0" cy="52366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F48802E9-69F0-F982-0461-9A6AAF6E6F42}"/>
              </a:ext>
            </a:extLst>
          </p:cNvPr>
          <p:cNvSpPr txBox="1"/>
          <p:nvPr/>
        </p:nvSpPr>
        <p:spPr>
          <a:xfrm>
            <a:off x="1451143" y="1246669"/>
            <a:ext cx="2769079" cy="369332"/>
          </a:xfrm>
          <a:prstGeom prst="rect">
            <a:avLst/>
          </a:prstGeom>
          <a:noFill/>
        </p:spPr>
        <p:txBody>
          <a:bodyPr wrap="square" rtlCol="0">
            <a:spAutoFit/>
          </a:bodyPr>
          <a:lstStyle/>
          <a:p>
            <a:r>
              <a:rPr lang="en-US" dirty="0"/>
              <a:t>Category 3 vs. Landfall</a:t>
            </a:r>
            <a:endParaRPr lang="en-CA" dirty="0"/>
          </a:p>
        </p:txBody>
      </p:sp>
      <p:sp>
        <p:nvSpPr>
          <p:cNvPr id="40" name="TextBox 39">
            <a:extLst>
              <a:ext uri="{FF2B5EF4-FFF2-40B4-BE49-F238E27FC236}">
                <a16:creationId xmlns:a16="http://schemas.microsoft.com/office/drawing/2014/main" id="{F2034392-3FCB-ED45-194C-5766A37B5E0E}"/>
              </a:ext>
            </a:extLst>
          </p:cNvPr>
          <p:cNvSpPr txBox="1"/>
          <p:nvPr/>
        </p:nvSpPr>
        <p:spPr>
          <a:xfrm>
            <a:off x="4822496" y="1246669"/>
            <a:ext cx="2769079" cy="369332"/>
          </a:xfrm>
          <a:prstGeom prst="rect">
            <a:avLst/>
          </a:prstGeom>
          <a:noFill/>
        </p:spPr>
        <p:txBody>
          <a:bodyPr wrap="square" rtlCol="0">
            <a:spAutoFit/>
          </a:bodyPr>
          <a:lstStyle/>
          <a:p>
            <a:r>
              <a:rPr lang="en-US" dirty="0"/>
              <a:t>Category 4 vs. Landfall</a:t>
            </a:r>
            <a:endParaRPr lang="en-CA" dirty="0"/>
          </a:p>
        </p:txBody>
      </p:sp>
      <p:sp>
        <p:nvSpPr>
          <p:cNvPr id="41" name="TextBox 40">
            <a:extLst>
              <a:ext uri="{FF2B5EF4-FFF2-40B4-BE49-F238E27FC236}">
                <a16:creationId xmlns:a16="http://schemas.microsoft.com/office/drawing/2014/main" id="{75081776-B1F8-EB5B-0E9D-3291FC0C9269}"/>
              </a:ext>
            </a:extLst>
          </p:cNvPr>
          <p:cNvSpPr txBox="1"/>
          <p:nvPr/>
        </p:nvSpPr>
        <p:spPr>
          <a:xfrm>
            <a:off x="8411746" y="1246669"/>
            <a:ext cx="2769079" cy="369332"/>
          </a:xfrm>
          <a:prstGeom prst="rect">
            <a:avLst/>
          </a:prstGeom>
          <a:noFill/>
        </p:spPr>
        <p:txBody>
          <a:bodyPr wrap="square" rtlCol="0">
            <a:spAutoFit/>
          </a:bodyPr>
          <a:lstStyle/>
          <a:p>
            <a:r>
              <a:rPr lang="en-US" dirty="0"/>
              <a:t>Category 5 vs. Landfall</a:t>
            </a:r>
            <a:endParaRPr lang="en-CA" dirty="0"/>
          </a:p>
        </p:txBody>
      </p:sp>
      <p:sp>
        <p:nvSpPr>
          <p:cNvPr id="45" name="TextBox 44">
            <a:extLst>
              <a:ext uri="{FF2B5EF4-FFF2-40B4-BE49-F238E27FC236}">
                <a16:creationId xmlns:a16="http://schemas.microsoft.com/office/drawing/2014/main" id="{C7130877-BF16-BC20-98AD-F0D72768192E}"/>
              </a:ext>
            </a:extLst>
          </p:cNvPr>
          <p:cNvSpPr txBox="1"/>
          <p:nvPr/>
        </p:nvSpPr>
        <p:spPr>
          <a:xfrm>
            <a:off x="51839" y="5311756"/>
            <a:ext cx="1109315" cy="369332"/>
          </a:xfrm>
          <a:prstGeom prst="rect">
            <a:avLst/>
          </a:prstGeom>
          <a:noFill/>
        </p:spPr>
        <p:txBody>
          <a:bodyPr wrap="square" rtlCol="0">
            <a:spAutoFit/>
          </a:bodyPr>
          <a:lstStyle/>
          <a:p>
            <a:r>
              <a:rPr lang="en-US" dirty="0"/>
              <a:t>Accuracy:</a:t>
            </a:r>
            <a:endParaRPr lang="en-CA" dirty="0"/>
          </a:p>
        </p:txBody>
      </p:sp>
      <p:sp>
        <p:nvSpPr>
          <p:cNvPr id="46" name="TextBox 45">
            <a:extLst>
              <a:ext uri="{FF2B5EF4-FFF2-40B4-BE49-F238E27FC236}">
                <a16:creationId xmlns:a16="http://schemas.microsoft.com/office/drawing/2014/main" id="{63CE8B80-FA80-FEE7-6C3B-CBE6B2A9E999}"/>
              </a:ext>
            </a:extLst>
          </p:cNvPr>
          <p:cNvSpPr txBox="1"/>
          <p:nvPr/>
        </p:nvSpPr>
        <p:spPr>
          <a:xfrm>
            <a:off x="340408" y="6264189"/>
            <a:ext cx="3879814" cy="369332"/>
          </a:xfrm>
          <a:prstGeom prst="rect">
            <a:avLst/>
          </a:prstGeom>
          <a:noFill/>
        </p:spPr>
        <p:txBody>
          <a:bodyPr wrap="square" rtlCol="0">
            <a:spAutoFit/>
          </a:bodyPr>
          <a:lstStyle/>
          <a:p>
            <a:r>
              <a:rPr lang="en-US" dirty="0"/>
              <a:t>“</a:t>
            </a:r>
            <a:r>
              <a:rPr lang="en-US" i="1" dirty="0"/>
              <a:t>Why are there no predicted negatives?”</a:t>
            </a:r>
          </a:p>
        </p:txBody>
      </p:sp>
      <p:cxnSp>
        <p:nvCxnSpPr>
          <p:cNvPr id="47" name="Straight Connector 46">
            <a:extLst>
              <a:ext uri="{FF2B5EF4-FFF2-40B4-BE49-F238E27FC236}">
                <a16:creationId xmlns:a16="http://schemas.microsoft.com/office/drawing/2014/main" id="{47B59C49-D1E3-98C7-D2B1-33AC7C4E7AAB}"/>
              </a:ext>
            </a:extLst>
          </p:cNvPr>
          <p:cNvCxnSpPr>
            <a:cxnSpLocks/>
          </p:cNvCxnSpPr>
          <p:nvPr/>
        </p:nvCxnSpPr>
        <p:spPr>
          <a:xfrm>
            <a:off x="77637" y="840653"/>
            <a:ext cx="117851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itle 1">
            <a:extLst>
              <a:ext uri="{FF2B5EF4-FFF2-40B4-BE49-F238E27FC236}">
                <a16:creationId xmlns:a16="http://schemas.microsoft.com/office/drawing/2014/main" id="{F8888E1A-05C4-A7DD-D85A-A8F21DA4CE43}"/>
              </a:ext>
            </a:extLst>
          </p:cNvPr>
          <p:cNvSpPr txBox="1">
            <a:spLocks/>
          </p:cNvSpPr>
          <p:nvPr/>
        </p:nvSpPr>
        <p:spPr>
          <a:xfrm>
            <a:off x="340409" y="268230"/>
            <a:ext cx="10962391" cy="584953"/>
          </a:xfrm>
          <a:prstGeom prst="rect">
            <a:avLst/>
          </a:prstGeom>
        </p:spPr>
        <p:txBody>
          <a:bodyPr/>
          <a:lst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a:lstStyle>
          <a:p>
            <a:r>
              <a:rPr lang="en-US" sz="1800" dirty="0"/>
              <a:t>Storm category landfall by genesis coordinates</a:t>
            </a:r>
            <a:endParaRPr lang="en-CA" sz="1800" dirty="0"/>
          </a:p>
        </p:txBody>
      </p:sp>
    </p:spTree>
    <p:extLst>
      <p:ext uri="{BB962C8B-B14F-4D97-AF65-F5344CB8AC3E}">
        <p14:creationId xmlns:p14="http://schemas.microsoft.com/office/powerpoint/2010/main" val="4359356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458FC-DE3C-5B14-03A5-F27991DD072F}"/>
              </a:ext>
            </a:extLst>
          </p:cNvPr>
          <p:cNvSpPr>
            <a:spLocks noGrp="1"/>
          </p:cNvSpPr>
          <p:nvPr>
            <p:ph type="title"/>
          </p:nvPr>
        </p:nvSpPr>
        <p:spPr>
          <a:xfrm>
            <a:off x="972368" y="251352"/>
            <a:ext cx="9810604" cy="1216024"/>
          </a:xfrm>
        </p:spPr>
        <p:txBody>
          <a:bodyPr/>
          <a:lstStyle/>
          <a:p>
            <a:r>
              <a:rPr lang="en-US" dirty="0"/>
              <a:t>Which Measurement is best?</a:t>
            </a:r>
            <a:endParaRPr lang="en-CA" dirty="0"/>
          </a:p>
        </p:txBody>
      </p:sp>
      <p:pic>
        <p:nvPicPr>
          <p:cNvPr id="5" name="Content Placeholder 4">
            <a:extLst>
              <a:ext uri="{FF2B5EF4-FFF2-40B4-BE49-F238E27FC236}">
                <a16:creationId xmlns:a16="http://schemas.microsoft.com/office/drawing/2014/main" id="{9713AB9C-857D-F00D-9C3A-5035661E74E0}"/>
              </a:ext>
            </a:extLst>
          </p:cNvPr>
          <p:cNvPicPr>
            <a:picLocks noGrp="1" noChangeAspect="1"/>
          </p:cNvPicPr>
          <p:nvPr>
            <p:ph idx="1"/>
          </p:nvPr>
        </p:nvPicPr>
        <p:blipFill>
          <a:blip r:embed="rId2"/>
          <a:stretch>
            <a:fillRect/>
          </a:stretch>
        </p:blipFill>
        <p:spPr>
          <a:xfrm>
            <a:off x="1628848" y="2656720"/>
            <a:ext cx="9154124" cy="3338356"/>
          </a:xfrm>
          <a:ln>
            <a:solidFill>
              <a:schemeClr val="tx1"/>
            </a:solidFill>
          </a:ln>
        </p:spPr>
      </p:pic>
      <p:cxnSp>
        <p:nvCxnSpPr>
          <p:cNvPr id="7" name="Straight Connector 6">
            <a:extLst>
              <a:ext uri="{FF2B5EF4-FFF2-40B4-BE49-F238E27FC236}">
                <a16:creationId xmlns:a16="http://schemas.microsoft.com/office/drawing/2014/main" id="{7FE5A14D-A903-EA6E-24C4-1BE6935DBDEE}"/>
              </a:ext>
            </a:extLst>
          </p:cNvPr>
          <p:cNvCxnSpPr>
            <a:cxnSpLocks/>
          </p:cNvCxnSpPr>
          <p:nvPr/>
        </p:nvCxnSpPr>
        <p:spPr>
          <a:xfrm>
            <a:off x="1628801" y="5437817"/>
            <a:ext cx="912923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141599D-0037-F91F-7837-100C04B0372C}"/>
              </a:ext>
            </a:extLst>
          </p:cNvPr>
          <p:cNvCxnSpPr>
            <a:cxnSpLocks/>
          </p:cNvCxnSpPr>
          <p:nvPr/>
        </p:nvCxnSpPr>
        <p:spPr>
          <a:xfrm>
            <a:off x="1636823" y="4932491"/>
            <a:ext cx="912923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B75BC91-4ECA-F54E-2DE2-CD0341004FE1}"/>
              </a:ext>
            </a:extLst>
          </p:cNvPr>
          <p:cNvSpPr txBox="1"/>
          <p:nvPr/>
        </p:nvSpPr>
        <p:spPr>
          <a:xfrm>
            <a:off x="966822" y="5253151"/>
            <a:ext cx="579513" cy="369332"/>
          </a:xfrm>
          <a:prstGeom prst="rect">
            <a:avLst/>
          </a:prstGeom>
          <a:noFill/>
        </p:spPr>
        <p:txBody>
          <a:bodyPr wrap="square" rtlCol="0">
            <a:spAutoFit/>
          </a:bodyPr>
          <a:lstStyle/>
          <a:p>
            <a:r>
              <a:rPr lang="en-US" dirty="0"/>
              <a:t>8ºN</a:t>
            </a:r>
            <a:endParaRPr lang="en-CA" dirty="0"/>
          </a:p>
        </p:txBody>
      </p:sp>
      <p:sp>
        <p:nvSpPr>
          <p:cNvPr id="17" name="TextBox 16">
            <a:extLst>
              <a:ext uri="{FF2B5EF4-FFF2-40B4-BE49-F238E27FC236}">
                <a16:creationId xmlns:a16="http://schemas.microsoft.com/office/drawing/2014/main" id="{B6F8E15C-ED55-20C9-1CF9-E4B1623EE188}"/>
              </a:ext>
            </a:extLst>
          </p:cNvPr>
          <p:cNvSpPr txBox="1"/>
          <p:nvPr/>
        </p:nvSpPr>
        <p:spPr>
          <a:xfrm>
            <a:off x="916349" y="4747825"/>
            <a:ext cx="680457" cy="369332"/>
          </a:xfrm>
          <a:prstGeom prst="rect">
            <a:avLst/>
          </a:prstGeom>
          <a:noFill/>
        </p:spPr>
        <p:txBody>
          <a:bodyPr wrap="square" rtlCol="0">
            <a:spAutoFit/>
          </a:bodyPr>
          <a:lstStyle/>
          <a:p>
            <a:r>
              <a:rPr lang="en-US" dirty="0"/>
              <a:t>20ºN</a:t>
            </a:r>
            <a:endParaRPr lang="en-CA" dirty="0"/>
          </a:p>
        </p:txBody>
      </p:sp>
      <p:cxnSp>
        <p:nvCxnSpPr>
          <p:cNvPr id="18" name="Straight Connector 17">
            <a:extLst>
              <a:ext uri="{FF2B5EF4-FFF2-40B4-BE49-F238E27FC236}">
                <a16:creationId xmlns:a16="http://schemas.microsoft.com/office/drawing/2014/main" id="{69D78AA8-3DF5-A953-11AF-8BBF283945A0}"/>
              </a:ext>
            </a:extLst>
          </p:cNvPr>
          <p:cNvCxnSpPr/>
          <p:nvPr/>
        </p:nvCxnSpPr>
        <p:spPr>
          <a:xfrm>
            <a:off x="447006" y="1318099"/>
            <a:ext cx="11157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9FD70CE-3505-2B36-4048-EC04E8FFF54F}"/>
              </a:ext>
            </a:extLst>
          </p:cNvPr>
          <p:cNvSpPr txBox="1"/>
          <p:nvPr/>
        </p:nvSpPr>
        <p:spPr>
          <a:xfrm>
            <a:off x="741871" y="1438729"/>
            <a:ext cx="9420045" cy="923330"/>
          </a:xfrm>
          <a:prstGeom prst="rect">
            <a:avLst/>
          </a:prstGeom>
          <a:noFill/>
        </p:spPr>
        <p:txBody>
          <a:bodyPr wrap="square" rtlCol="0">
            <a:spAutoFit/>
          </a:bodyPr>
          <a:lstStyle/>
          <a:p>
            <a:r>
              <a:rPr lang="en-US" dirty="0"/>
              <a:t>- “Higher accuracy?”</a:t>
            </a:r>
          </a:p>
          <a:p>
            <a:r>
              <a:rPr lang="en-US" dirty="0"/>
              <a:t>- “What is being measured?”</a:t>
            </a:r>
          </a:p>
          <a:p>
            <a:r>
              <a:rPr lang="en-US" dirty="0"/>
              <a:t>- “Numerical vs. categorical?”</a:t>
            </a:r>
            <a:endParaRPr lang="en-CA" dirty="0"/>
          </a:p>
        </p:txBody>
      </p:sp>
      <p:cxnSp>
        <p:nvCxnSpPr>
          <p:cNvPr id="20" name="Straight Connector 19">
            <a:extLst>
              <a:ext uri="{FF2B5EF4-FFF2-40B4-BE49-F238E27FC236}">
                <a16:creationId xmlns:a16="http://schemas.microsoft.com/office/drawing/2014/main" id="{DCBA97FC-82A8-166E-DD4E-8D7662147B4D}"/>
              </a:ext>
            </a:extLst>
          </p:cNvPr>
          <p:cNvCxnSpPr/>
          <p:nvPr/>
        </p:nvCxnSpPr>
        <p:spPr>
          <a:xfrm>
            <a:off x="499984" y="2453910"/>
            <a:ext cx="11157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40353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E67F7-490C-2077-3838-387CDB300885}"/>
              </a:ext>
            </a:extLst>
          </p:cNvPr>
          <p:cNvSpPr>
            <a:spLocks noGrp="1"/>
          </p:cNvSpPr>
          <p:nvPr>
            <p:ph type="title"/>
          </p:nvPr>
        </p:nvSpPr>
        <p:spPr/>
        <p:txBody>
          <a:bodyPr/>
          <a:lstStyle/>
          <a:p>
            <a:r>
              <a:rPr lang="en-US" dirty="0"/>
              <a:t>Methodology</a:t>
            </a:r>
            <a:endParaRPr lang="en-CA" dirty="0"/>
          </a:p>
        </p:txBody>
      </p:sp>
      <p:sp>
        <p:nvSpPr>
          <p:cNvPr id="3" name="Content Placeholder 2">
            <a:extLst>
              <a:ext uri="{FF2B5EF4-FFF2-40B4-BE49-F238E27FC236}">
                <a16:creationId xmlns:a16="http://schemas.microsoft.com/office/drawing/2014/main" id="{D2A7F24A-874E-3452-4841-D9DD90325706}"/>
              </a:ext>
            </a:extLst>
          </p:cNvPr>
          <p:cNvSpPr>
            <a:spLocks noGrp="1"/>
          </p:cNvSpPr>
          <p:nvPr>
            <p:ph idx="1"/>
          </p:nvPr>
        </p:nvSpPr>
        <p:spPr>
          <a:xfrm>
            <a:off x="3401293" y="3332017"/>
            <a:ext cx="5109776" cy="2916382"/>
          </a:xfrm>
          <a:solidFill>
            <a:schemeClr val="bg2">
              <a:lumMod val="90000"/>
            </a:schemeClr>
          </a:solidFill>
          <a:ln w="12700">
            <a:solidFill>
              <a:schemeClr val="bg2">
                <a:lumMod val="50000"/>
              </a:schemeClr>
            </a:solidFill>
          </a:ln>
        </p:spPr>
        <p:txBody>
          <a:bodyPr>
            <a:noAutofit/>
          </a:bodyPr>
          <a:lstStyle/>
          <a:p>
            <a:pPr marL="0" indent="0" algn="ctr">
              <a:buNone/>
            </a:pPr>
            <a:r>
              <a:rPr lang="en-US" sz="6000" dirty="0">
                <a:hlinkClick r:id="rId2"/>
              </a:rPr>
              <a:t>STAT305 Step #4 - Google Collab Preview</a:t>
            </a:r>
            <a:endParaRPr lang="en-CA" sz="6000" dirty="0"/>
          </a:p>
        </p:txBody>
      </p:sp>
      <p:sp>
        <p:nvSpPr>
          <p:cNvPr id="4" name="TextBox 3">
            <a:extLst>
              <a:ext uri="{FF2B5EF4-FFF2-40B4-BE49-F238E27FC236}">
                <a16:creationId xmlns:a16="http://schemas.microsoft.com/office/drawing/2014/main" id="{EAEF4486-F3DF-FDB8-6653-952DDCAE298D}"/>
              </a:ext>
            </a:extLst>
          </p:cNvPr>
          <p:cNvSpPr txBox="1"/>
          <p:nvPr/>
        </p:nvSpPr>
        <p:spPr>
          <a:xfrm>
            <a:off x="1050879" y="1924977"/>
            <a:ext cx="3825921" cy="369332"/>
          </a:xfrm>
          <a:prstGeom prst="rect">
            <a:avLst/>
          </a:prstGeom>
          <a:noFill/>
        </p:spPr>
        <p:txBody>
          <a:bodyPr wrap="square" rtlCol="0">
            <a:spAutoFit/>
          </a:bodyPr>
          <a:lstStyle/>
          <a:p>
            <a:pPr marL="285750" indent="-285750">
              <a:buFont typeface="Wingdings" panose="05000000000000000000" pitchFamily="2" charset="2"/>
              <a:buChar char="Ø"/>
            </a:pPr>
            <a:r>
              <a:rPr lang="en-US" i="1" dirty="0"/>
              <a:t>How was each visualization made?</a:t>
            </a:r>
            <a:endParaRPr lang="en-CA" i="1" dirty="0"/>
          </a:p>
        </p:txBody>
      </p:sp>
      <p:cxnSp>
        <p:nvCxnSpPr>
          <p:cNvPr id="5" name="Straight Connector 4">
            <a:extLst>
              <a:ext uri="{FF2B5EF4-FFF2-40B4-BE49-F238E27FC236}">
                <a16:creationId xmlns:a16="http://schemas.microsoft.com/office/drawing/2014/main" id="{6659C982-A876-9FF9-C5AE-B7E47C2533A6}"/>
              </a:ext>
            </a:extLst>
          </p:cNvPr>
          <p:cNvCxnSpPr/>
          <p:nvPr/>
        </p:nvCxnSpPr>
        <p:spPr>
          <a:xfrm>
            <a:off x="498764" y="1671782"/>
            <a:ext cx="11157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6E8B1FE-1EF2-AAEF-089F-C4613ED92FB6}"/>
              </a:ext>
            </a:extLst>
          </p:cNvPr>
          <p:cNvCxnSpPr/>
          <p:nvPr/>
        </p:nvCxnSpPr>
        <p:spPr>
          <a:xfrm>
            <a:off x="498764" y="2590800"/>
            <a:ext cx="11157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12058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alpha val="80000"/>
          </a:schemeClr>
        </a:solidFill>
        <a:effectLst/>
      </p:bgPr>
    </p:bg>
    <p:spTree>
      <p:nvGrpSpPr>
        <p:cNvPr id="1" name=""/>
        <p:cNvGrpSpPr/>
        <p:nvPr/>
      </p:nvGrpSpPr>
      <p:grpSpPr>
        <a:xfrm>
          <a:off x="0" y="0"/>
          <a:ext cx="0" cy="0"/>
          <a:chOff x="0" y="0"/>
          <a:chExt cx="0" cy="0"/>
        </a:xfrm>
      </p:grpSpPr>
      <p:pic>
        <p:nvPicPr>
          <p:cNvPr id="4098" name="Picture 2" descr="Hurricane Lee strengthens to a Category 5 storm as it approaches the  Caribbean : NPR">
            <a:extLst>
              <a:ext uri="{FF2B5EF4-FFF2-40B4-BE49-F238E27FC236}">
                <a16:creationId xmlns:a16="http://schemas.microsoft.com/office/drawing/2014/main" id="{4536E917-3417-6B4D-C330-E4DB81339DB1}"/>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109810" y="-115073"/>
            <a:ext cx="12411620" cy="697307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8E774F7-F59F-EF61-6759-525368BE4E3B}"/>
              </a:ext>
            </a:extLst>
          </p:cNvPr>
          <p:cNvSpPr txBox="1"/>
          <p:nvPr/>
        </p:nvSpPr>
        <p:spPr>
          <a:xfrm>
            <a:off x="8595360" y="5715000"/>
            <a:ext cx="3276600" cy="646331"/>
          </a:xfrm>
          <a:prstGeom prst="rect">
            <a:avLst/>
          </a:prstGeom>
          <a:solidFill>
            <a:schemeClr val="bg1">
              <a:lumMod val="95000"/>
            </a:schemeClr>
          </a:solidFill>
        </p:spPr>
        <p:txBody>
          <a:bodyPr wrap="square" rtlCol="0">
            <a:spAutoFit/>
          </a:bodyPr>
          <a:lstStyle/>
          <a:p>
            <a:r>
              <a:rPr lang="en-US" sz="3600" dirty="0">
                <a:latin typeface="+mj-lt"/>
              </a:rPr>
              <a:t>THANK  YOU</a:t>
            </a:r>
            <a:endParaRPr lang="en-CA" sz="3600" dirty="0">
              <a:latin typeface="+mj-lt"/>
            </a:endParaRPr>
          </a:p>
        </p:txBody>
      </p:sp>
    </p:spTree>
    <p:extLst>
      <p:ext uri="{BB962C8B-B14F-4D97-AF65-F5344CB8AC3E}">
        <p14:creationId xmlns:p14="http://schemas.microsoft.com/office/powerpoint/2010/main" val="903741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EA272-ED75-7561-DEF2-E7C268180668}"/>
              </a:ext>
            </a:extLst>
          </p:cNvPr>
          <p:cNvSpPr>
            <a:spLocks noGrp="1"/>
          </p:cNvSpPr>
          <p:nvPr>
            <p:ph type="title"/>
          </p:nvPr>
        </p:nvSpPr>
        <p:spPr/>
        <p:txBody>
          <a:bodyPr/>
          <a:lstStyle/>
          <a:p>
            <a:r>
              <a:rPr lang="en-US" dirty="0"/>
              <a:t>Personal Interest:</a:t>
            </a:r>
            <a:endParaRPr lang="en-CA" dirty="0"/>
          </a:p>
        </p:txBody>
      </p:sp>
      <p:sp>
        <p:nvSpPr>
          <p:cNvPr id="3" name="Content Placeholder 2">
            <a:extLst>
              <a:ext uri="{FF2B5EF4-FFF2-40B4-BE49-F238E27FC236}">
                <a16:creationId xmlns:a16="http://schemas.microsoft.com/office/drawing/2014/main" id="{227AB6EC-640B-E6DD-B109-6E27F60E0DF1}"/>
              </a:ext>
            </a:extLst>
          </p:cNvPr>
          <p:cNvSpPr>
            <a:spLocks noGrp="1"/>
          </p:cNvSpPr>
          <p:nvPr>
            <p:ph idx="1"/>
          </p:nvPr>
        </p:nvSpPr>
        <p:spPr/>
        <p:txBody>
          <a:bodyPr/>
          <a:lstStyle/>
          <a:p>
            <a:r>
              <a:rPr lang="en-US" dirty="0"/>
              <a:t>I chose this topic because as this wildfire season came to a close, I was curious if my intuition of wildfires become more severe year over year was true, both locally and continentally.</a:t>
            </a:r>
          </a:p>
          <a:p>
            <a:r>
              <a:rPr lang="en-US" dirty="0"/>
              <a:t>Also, I used to live in area that was frequently hit by hurricanes and began noticing that hurricane seasons now seem to include multiple large storms yearly comparative to the average of one medium to large storm I had come to expect.</a:t>
            </a:r>
          </a:p>
          <a:p>
            <a:r>
              <a:rPr lang="en-US" dirty="0"/>
              <a:t>I wanted to see if there were statistical trends for those and other natural disasters in North America and hypothesize as to the reasoning for these trends.</a:t>
            </a:r>
          </a:p>
        </p:txBody>
      </p:sp>
    </p:spTree>
    <p:extLst>
      <p:ext uri="{BB962C8B-B14F-4D97-AF65-F5344CB8AC3E}">
        <p14:creationId xmlns:p14="http://schemas.microsoft.com/office/powerpoint/2010/main" val="3511484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1A28F-CE21-A016-F488-0B81086E038E}"/>
              </a:ext>
            </a:extLst>
          </p:cNvPr>
          <p:cNvSpPr>
            <a:spLocks noGrp="1"/>
          </p:cNvSpPr>
          <p:nvPr>
            <p:ph type="title"/>
          </p:nvPr>
        </p:nvSpPr>
        <p:spPr/>
        <p:txBody>
          <a:bodyPr/>
          <a:lstStyle/>
          <a:p>
            <a:r>
              <a:rPr lang="en-US" dirty="0"/>
              <a:t>Research questions:</a:t>
            </a:r>
            <a:endParaRPr lang="en-CA" dirty="0"/>
          </a:p>
        </p:txBody>
      </p:sp>
      <p:sp>
        <p:nvSpPr>
          <p:cNvPr id="3" name="Content Placeholder 2">
            <a:extLst>
              <a:ext uri="{FF2B5EF4-FFF2-40B4-BE49-F238E27FC236}">
                <a16:creationId xmlns:a16="http://schemas.microsoft.com/office/drawing/2014/main" id="{2BDA820A-4DE7-F12D-2FFE-2BDDF06FFCD3}"/>
              </a:ext>
            </a:extLst>
          </p:cNvPr>
          <p:cNvSpPr>
            <a:spLocks noGrp="1"/>
          </p:cNvSpPr>
          <p:nvPr>
            <p:ph sz="half" idx="1"/>
          </p:nvPr>
        </p:nvSpPr>
        <p:spPr>
          <a:xfrm>
            <a:off x="1050878" y="1825624"/>
            <a:ext cx="4583304" cy="4460875"/>
          </a:xfrm>
        </p:spPr>
        <p:txBody>
          <a:bodyPr/>
          <a:lstStyle/>
          <a:p>
            <a:r>
              <a:rPr lang="en-US" dirty="0"/>
              <a:t>Have natural disasters become more, less or equally prevalent with time?</a:t>
            </a:r>
          </a:p>
          <a:p>
            <a:r>
              <a:rPr lang="en-US" dirty="0"/>
              <a:t>How impactful are natural disasters? What are the associated human and financial cost?</a:t>
            </a:r>
          </a:p>
          <a:p>
            <a:r>
              <a:rPr lang="en-US" dirty="0"/>
              <a:t>Among the studied natural disasters, which have been the most damaging?</a:t>
            </a:r>
          </a:p>
          <a:p>
            <a:r>
              <a:rPr lang="en-US" dirty="0"/>
              <a:t>How might the discovered trends be explained? Is climate change driving them? Have improved safety measures and funding led to reduced casualty and injury?</a:t>
            </a:r>
            <a:endParaRPr lang="en-CA" dirty="0"/>
          </a:p>
        </p:txBody>
      </p:sp>
      <p:pic>
        <p:nvPicPr>
          <p:cNvPr id="3074" name="Picture 2" descr="List: Category 5 Hurricanes That Have Made Landfall in the US – NBC 6 South  Florida">
            <a:extLst>
              <a:ext uri="{FF2B5EF4-FFF2-40B4-BE49-F238E27FC236}">
                <a16:creationId xmlns:a16="http://schemas.microsoft.com/office/drawing/2014/main" id="{0B461BEA-49FB-3886-DBA0-4C3AF8E12C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3785" y="2234481"/>
            <a:ext cx="6109597" cy="343664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D829AA93-34CC-4B45-D498-CE718E98F93F}"/>
              </a:ext>
            </a:extLst>
          </p:cNvPr>
          <p:cNvCxnSpPr/>
          <p:nvPr/>
        </p:nvCxnSpPr>
        <p:spPr>
          <a:xfrm>
            <a:off x="5569526" y="1825625"/>
            <a:ext cx="0" cy="442277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36934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7EADB-DE5A-C2F1-5D4D-BB1C1B032CEF}"/>
              </a:ext>
            </a:extLst>
          </p:cNvPr>
          <p:cNvSpPr>
            <a:spLocks noGrp="1"/>
          </p:cNvSpPr>
          <p:nvPr>
            <p:ph type="title"/>
          </p:nvPr>
        </p:nvSpPr>
        <p:spPr/>
        <p:txBody>
          <a:bodyPr/>
          <a:lstStyle/>
          <a:p>
            <a:r>
              <a:rPr lang="en-US" dirty="0"/>
              <a:t>Data sources:</a:t>
            </a:r>
            <a:endParaRPr lang="en-CA" dirty="0"/>
          </a:p>
        </p:txBody>
      </p:sp>
      <p:sp>
        <p:nvSpPr>
          <p:cNvPr id="3" name="Content Placeholder 2">
            <a:extLst>
              <a:ext uri="{FF2B5EF4-FFF2-40B4-BE49-F238E27FC236}">
                <a16:creationId xmlns:a16="http://schemas.microsoft.com/office/drawing/2014/main" id="{7061D48B-E6FA-399F-BBF5-8A402042BE0E}"/>
              </a:ext>
            </a:extLst>
          </p:cNvPr>
          <p:cNvSpPr>
            <a:spLocks noGrp="1"/>
          </p:cNvSpPr>
          <p:nvPr>
            <p:ph idx="1"/>
          </p:nvPr>
        </p:nvSpPr>
        <p:spPr/>
        <p:txBody>
          <a:bodyPr/>
          <a:lstStyle/>
          <a:p>
            <a:pPr marL="0" indent="0">
              <a:buNone/>
            </a:pPr>
            <a:r>
              <a:rPr lang="en-US" dirty="0"/>
              <a:t>My analysis is derived of databases from:</a:t>
            </a:r>
          </a:p>
          <a:p>
            <a:r>
              <a:rPr lang="en-CA" dirty="0"/>
              <a:t>FPA FOD (Fire Program Analysis Fire-Occurrence Database)</a:t>
            </a:r>
          </a:p>
          <a:p>
            <a:r>
              <a:rPr lang="en-CA" dirty="0"/>
              <a:t>NIFC (National Interagency Fire Center)</a:t>
            </a:r>
          </a:p>
          <a:p>
            <a:r>
              <a:rPr lang="en-CA" dirty="0"/>
              <a:t>NOAA’s NHC (National Oceanic &amp; Atmospheric Administration’s National Hurricane Center) – HURDAT2</a:t>
            </a:r>
          </a:p>
          <a:p>
            <a:r>
              <a:rPr lang="en-CA" dirty="0"/>
              <a:t>NOAA’s Storm Prediction Center(National Oceanic &amp; Atmospheric Administration)</a:t>
            </a:r>
          </a:p>
          <a:p>
            <a:pPr marL="0" indent="0">
              <a:buNone/>
            </a:pPr>
            <a:endParaRPr lang="en-CA" dirty="0"/>
          </a:p>
          <a:p>
            <a:pPr marL="0" indent="0">
              <a:buNone/>
            </a:pPr>
            <a:r>
              <a:rPr lang="en-CA" dirty="0"/>
              <a:t>As the project scope changes, I’ll likely introduce other data sources.</a:t>
            </a:r>
          </a:p>
          <a:p>
            <a:endParaRPr lang="en-CA" dirty="0"/>
          </a:p>
        </p:txBody>
      </p:sp>
    </p:spTree>
    <p:extLst>
      <p:ext uri="{BB962C8B-B14F-4D97-AF65-F5344CB8AC3E}">
        <p14:creationId xmlns:p14="http://schemas.microsoft.com/office/powerpoint/2010/main" val="2232119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7EADB-DE5A-C2F1-5D4D-BB1C1B032CEF}"/>
              </a:ext>
            </a:extLst>
          </p:cNvPr>
          <p:cNvSpPr>
            <a:spLocks noGrp="1"/>
          </p:cNvSpPr>
          <p:nvPr>
            <p:ph type="title"/>
          </p:nvPr>
        </p:nvSpPr>
        <p:spPr/>
        <p:txBody>
          <a:bodyPr/>
          <a:lstStyle/>
          <a:p>
            <a:r>
              <a:rPr lang="en-US" dirty="0"/>
              <a:t>Data Variables:</a:t>
            </a:r>
            <a:endParaRPr lang="en-CA" dirty="0"/>
          </a:p>
        </p:txBody>
      </p:sp>
      <p:sp>
        <p:nvSpPr>
          <p:cNvPr id="3" name="Content Placeholder 2">
            <a:extLst>
              <a:ext uri="{FF2B5EF4-FFF2-40B4-BE49-F238E27FC236}">
                <a16:creationId xmlns:a16="http://schemas.microsoft.com/office/drawing/2014/main" id="{7061D48B-E6FA-399F-BBF5-8A402042BE0E}"/>
              </a:ext>
            </a:extLst>
          </p:cNvPr>
          <p:cNvSpPr>
            <a:spLocks noGrp="1"/>
          </p:cNvSpPr>
          <p:nvPr>
            <p:ph idx="1"/>
          </p:nvPr>
        </p:nvSpPr>
        <p:spPr/>
        <p:txBody>
          <a:bodyPr/>
          <a:lstStyle/>
          <a:p>
            <a:pPr marL="0" indent="0">
              <a:buNone/>
            </a:pPr>
            <a:r>
              <a:rPr lang="en-US" dirty="0"/>
              <a:t>Analysis will change for each natural disaster as their measurements are different, but for each these variables will be included:</a:t>
            </a:r>
          </a:p>
          <a:p>
            <a:r>
              <a:rPr lang="en-US" dirty="0"/>
              <a:t>Fatalities</a:t>
            </a:r>
          </a:p>
          <a:p>
            <a:r>
              <a:rPr lang="en-US" dirty="0"/>
              <a:t>Injuries</a:t>
            </a:r>
          </a:p>
          <a:p>
            <a:r>
              <a:rPr lang="en-US" dirty="0"/>
              <a:t>Economic damage ($)</a:t>
            </a:r>
          </a:p>
          <a:p>
            <a:r>
              <a:rPr lang="en-US" dirty="0"/>
              <a:t>Occurrence date</a:t>
            </a:r>
          </a:p>
          <a:p>
            <a:r>
              <a:rPr lang="en-US" dirty="0"/>
              <a:t>Affected region</a:t>
            </a:r>
            <a:endParaRPr lang="en-CA" dirty="0"/>
          </a:p>
        </p:txBody>
      </p:sp>
    </p:spTree>
    <p:extLst>
      <p:ext uri="{BB962C8B-B14F-4D97-AF65-F5344CB8AC3E}">
        <p14:creationId xmlns:p14="http://schemas.microsoft.com/office/powerpoint/2010/main" val="3621965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428D1-1569-C581-A30C-908618CAFF49}"/>
              </a:ext>
            </a:extLst>
          </p:cNvPr>
          <p:cNvSpPr>
            <a:spLocks noGrp="1"/>
          </p:cNvSpPr>
          <p:nvPr>
            <p:ph type="title"/>
          </p:nvPr>
        </p:nvSpPr>
        <p:spPr/>
        <p:txBody>
          <a:bodyPr/>
          <a:lstStyle/>
          <a:p>
            <a:r>
              <a:rPr lang="en-US" dirty="0"/>
              <a:t>Statistical tools &amp; measurements:</a:t>
            </a:r>
            <a:endParaRPr lang="en-CA" dirty="0"/>
          </a:p>
        </p:txBody>
      </p:sp>
      <p:sp>
        <p:nvSpPr>
          <p:cNvPr id="3" name="Content Placeholder 2">
            <a:extLst>
              <a:ext uri="{FF2B5EF4-FFF2-40B4-BE49-F238E27FC236}">
                <a16:creationId xmlns:a16="http://schemas.microsoft.com/office/drawing/2014/main" id="{FE4F471F-6F87-9855-A162-B1B824B7FED8}"/>
              </a:ext>
            </a:extLst>
          </p:cNvPr>
          <p:cNvSpPr>
            <a:spLocks noGrp="1"/>
          </p:cNvSpPr>
          <p:nvPr>
            <p:ph idx="1"/>
          </p:nvPr>
        </p:nvSpPr>
        <p:spPr/>
        <p:txBody>
          <a:bodyPr/>
          <a:lstStyle/>
          <a:p>
            <a:r>
              <a:rPr lang="en-US" dirty="0"/>
              <a:t>Step #2: will include simple statistical measurement (central tendency, variation, standard deviation) and visualizations summarizing data.</a:t>
            </a:r>
          </a:p>
          <a:p>
            <a:r>
              <a:rPr lang="en-US" dirty="0"/>
              <a:t>Step #3: will use correlation and regression analysis to measure bivariate relationships (ex. wildfire occurrence rate &amp; continental average temperatures). Hypothesis testing will determine whether my statistical conclusions can be extrapolated for whole or future populations.</a:t>
            </a:r>
          </a:p>
          <a:p>
            <a:r>
              <a:rPr lang="en-US" dirty="0"/>
              <a:t>Step #4: will perform classification using logistical regression, again using t-tests for hypothesis testing.</a:t>
            </a:r>
          </a:p>
        </p:txBody>
      </p:sp>
    </p:spTree>
    <p:extLst>
      <p:ext uri="{BB962C8B-B14F-4D97-AF65-F5344CB8AC3E}">
        <p14:creationId xmlns:p14="http://schemas.microsoft.com/office/powerpoint/2010/main" val="4283036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3CFB164-24F9-1B4E-7E5F-E9BFFD9ECE23}"/>
              </a:ext>
            </a:extLst>
          </p:cNvPr>
          <p:cNvPicPr>
            <a:picLocks noChangeAspect="1"/>
          </p:cNvPicPr>
          <p:nvPr/>
        </p:nvPicPr>
        <p:blipFill rotWithShape="1">
          <a:blip r:embed="rId2"/>
          <a:srcRect b="6250"/>
          <a:stretch/>
        </p:blipFill>
        <p:spPr>
          <a:xfrm>
            <a:off x="20" y="10"/>
            <a:ext cx="12191979" cy="6857989"/>
          </a:xfrm>
          <a:prstGeom prst="rect">
            <a:avLst/>
          </a:prstGeom>
        </p:spPr>
      </p:pic>
      <p:sp>
        <p:nvSpPr>
          <p:cNvPr id="11" name="Rectangle 10">
            <a:extLst>
              <a:ext uri="{FF2B5EF4-FFF2-40B4-BE49-F238E27FC236}">
                <a16:creationId xmlns:a16="http://schemas.microsoft.com/office/drawing/2014/main" id="{C792EE87-4150-454F-8312-283882EFB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2"/>
            <a:ext cx="12191999" cy="4934490"/>
          </a:xfrm>
          <a:prstGeom prst="rect">
            <a:avLst/>
          </a:prstGeom>
          <a:gradFill flip="none" rotWithShape="1">
            <a:gsLst>
              <a:gs pos="50000">
                <a:srgbClr val="000000">
                  <a:alpha val="40784"/>
                </a:srgbClr>
              </a:gs>
              <a:gs pos="80000">
                <a:srgbClr val="000000">
                  <a:alpha val="28000"/>
                </a:srgbClr>
              </a:gs>
              <a:gs pos="0">
                <a:srgbClr val="000000">
                  <a:alpha val="0"/>
                </a:srgbClr>
              </a:gs>
              <a:gs pos="20000">
                <a:srgbClr val="000000">
                  <a:alpha val="2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F84CA9-80AB-71A2-040F-C57AEB5AC4AC}"/>
              </a:ext>
            </a:extLst>
          </p:cNvPr>
          <p:cNvSpPr>
            <a:spLocks noGrp="1"/>
          </p:cNvSpPr>
          <p:nvPr>
            <p:ph type="ctrTitle"/>
          </p:nvPr>
        </p:nvSpPr>
        <p:spPr>
          <a:xfrm>
            <a:off x="1907741" y="1154001"/>
            <a:ext cx="8376514" cy="1608748"/>
          </a:xfrm>
          <a:solidFill>
            <a:schemeClr val="accent1">
              <a:lumMod val="75000"/>
            </a:schemeClr>
          </a:solidFill>
          <a:ln w="12700">
            <a:solidFill>
              <a:schemeClr val="accent1"/>
            </a:solidFill>
          </a:ln>
        </p:spPr>
        <p:txBody>
          <a:bodyPr anchor="ctr">
            <a:normAutofit/>
          </a:bodyPr>
          <a:lstStyle/>
          <a:p>
            <a:r>
              <a:rPr lang="en-US" dirty="0">
                <a:solidFill>
                  <a:srgbClr val="FFFFFF"/>
                </a:solidFill>
              </a:rPr>
              <a:t>STAT305 – Project Step #2</a:t>
            </a:r>
            <a:endParaRPr lang="en-CA" dirty="0">
              <a:solidFill>
                <a:srgbClr val="FFFFFF"/>
              </a:solidFill>
            </a:endParaRPr>
          </a:p>
        </p:txBody>
      </p:sp>
      <p:sp>
        <p:nvSpPr>
          <p:cNvPr id="3" name="Subtitle 2">
            <a:extLst>
              <a:ext uri="{FF2B5EF4-FFF2-40B4-BE49-F238E27FC236}">
                <a16:creationId xmlns:a16="http://schemas.microsoft.com/office/drawing/2014/main" id="{5587C81A-2DDF-C379-21B0-DD5FA4BAE2DD}"/>
              </a:ext>
            </a:extLst>
          </p:cNvPr>
          <p:cNvSpPr>
            <a:spLocks noGrp="1"/>
          </p:cNvSpPr>
          <p:nvPr>
            <p:ph type="subTitle" idx="1"/>
          </p:nvPr>
        </p:nvSpPr>
        <p:spPr>
          <a:xfrm>
            <a:off x="3025251" y="3133826"/>
            <a:ext cx="6141493" cy="466702"/>
          </a:xfrm>
          <a:solidFill>
            <a:schemeClr val="accent1">
              <a:lumMod val="60000"/>
              <a:lumOff val="40000"/>
            </a:schemeClr>
          </a:solidFill>
          <a:ln w="12700">
            <a:solidFill>
              <a:schemeClr val="accent1">
                <a:lumMod val="40000"/>
                <a:lumOff val="60000"/>
              </a:schemeClr>
            </a:solidFill>
          </a:ln>
        </p:spPr>
        <p:txBody>
          <a:bodyPr anchor="ctr">
            <a:normAutofit/>
          </a:bodyPr>
          <a:lstStyle/>
          <a:p>
            <a:r>
              <a:rPr lang="en-US" dirty="0">
                <a:solidFill>
                  <a:srgbClr val="FFFFFF"/>
                </a:solidFill>
              </a:rPr>
              <a:t>Descriptive Statistics</a:t>
            </a:r>
            <a:endParaRPr lang="en-CA" dirty="0">
              <a:solidFill>
                <a:srgbClr val="FFFFFF"/>
              </a:solidFill>
            </a:endParaRPr>
          </a:p>
        </p:txBody>
      </p:sp>
      <p:sp useBgFill="1">
        <p:nvSpPr>
          <p:cNvPr id="13" name="Freeform: Shape 12">
            <a:extLst>
              <a:ext uri="{FF2B5EF4-FFF2-40B4-BE49-F238E27FC236}">
                <a16:creationId xmlns:a16="http://schemas.microsoft.com/office/drawing/2014/main" id="{EA21D066-7EC1-44B4-8CF9-85511FDFCA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7890120" cy="735601"/>
          </a:xfrm>
          <a:custGeom>
            <a:avLst/>
            <a:gdLst>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37768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36582 w 10678681"/>
              <a:gd name="connsiteY105" fmla="*/ 1287687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87090 w 10678681"/>
              <a:gd name="connsiteY65" fmla="*/ 1063250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98314 w 10678681"/>
              <a:gd name="connsiteY44" fmla="*/ 989899 h 1357700"/>
              <a:gd name="connsiteX45" fmla="*/ 7277477 w 10678681"/>
              <a:gd name="connsiteY45" fmla="*/ 990571 h 1357700"/>
              <a:gd name="connsiteX46" fmla="*/ 7269396 w 10678681"/>
              <a:gd name="connsiteY46" fmla="*/ 989282 h 1357700"/>
              <a:gd name="connsiteX47" fmla="*/ 7258094 w 10678681"/>
              <a:gd name="connsiteY47" fmla="*/ 990679 h 1357700"/>
              <a:gd name="connsiteX48" fmla="*/ 7257893 w 10678681"/>
              <a:gd name="connsiteY48" fmla="*/ 991204 h 1357700"/>
              <a:gd name="connsiteX49" fmla="*/ 7247153 w 10678681"/>
              <a:gd name="connsiteY49" fmla="*/ 991550 h 1357700"/>
              <a:gd name="connsiteX50" fmla="*/ 7193612 w 10678681"/>
              <a:gd name="connsiteY50" fmla="*/ 987042 h 1357700"/>
              <a:gd name="connsiteX51" fmla="*/ 7132632 w 10678681"/>
              <a:gd name="connsiteY51" fmla="*/ 1042036 h 1357700"/>
              <a:gd name="connsiteX52" fmla="*/ 7105610 w 10678681"/>
              <a:gd name="connsiteY52" fmla="*/ 1053537 h 1357700"/>
              <a:gd name="connsiteX53" fmla="*/ 7091599 w 10678681"/>
              <a:gd name="connsiteY53" fmla="*/ 1062302 h 1357700"/>
              <a:gd name="connsiteX54" fmla="*/ 7090998 w 10678681"/>
              <a:gd name="connsiteY54" fmla="*/ 1064540 h 1357700"/>
              <a:gd name="connsiteX55" fmla="*/ 7039634 w 10678681"/>
              <a:gd name="connsiteY55" fmla="*/ 1059971 h 1357700"/>
              <a:gd name="connsiteX56" fmla="*/ 7033445 w 10678681"/>
              <a:gd name="connsiteY56" fmla="*/ 1063314 h 1357700"/>
              <a:gd name="connsiteX57" fmla="*/ 6999157 w 10678681"/>
              <a:gd name="connsiteY57" fmla="*/ 1055282 h 1357700"/>
              <a:gd name="connsiteX58" fmla="*/ 6981874 w 10678681"/>
              <a:gd name="connsiteY58" fmla="*/ 1053827 h 1357700"/>
              <a:gd name="connsiteX59" fmla="*/ 6976102 w 10678681"/>
              <a:gd name="connsiteY59" fmla="*/ 1047854 h 1357700"/>
              <a:gd name="connsiteX60" fmla="*/ 6951040 w 10678681"/>
              <a:gd name="connsiteY60" fmla="*/ 1048531 h 1357700"/>
              <a:gd name="connsiteX61" fmla="*/ 6948497 w 10678681"/>
              <a:gd name="connsiteY61" fmla="*/ 1050706 h 1357700"/>
              <a:gd name="connsiteX62" fmla="*/ 6926582 w 10678681"/>
              <a:gd name="connsiteY62" fmla="*/ 1043462 h 1357700"/>
              <a:gd name="connsiteX63" fmla="*/ 6833743 w 10678681"/>
              <a:gd name="connsiteY63" fmla="*/ 1027960 h 1357700"/>
              <a:gd name="connsiteX64" fmla="*/ 6687090 w 10678681"/>
              <a:gd name="connsiteY64" fmla="*/ 1063250 h 1357700"/>
              <a:gd name="connsiteX65" fmla="*/ 6437450 w 10678681"/>
              <a:gd name="connsiteY65" fmla="*/ 1101075 h 1357700"/>
              <a:gd name="connsiteX66" fmla="*/ 6327795 w 10678681"/>
              <a:gd name="connsiteY66" fmla="*/ 1088142 h 1357700"/>
              <a:gd name="connsiteX67" fmla="*/ 6136549 w 10678681"/>
              <a:gd name="connsiteY67" fmla="*/ 1100268 h 1357700"/>
              <a:gd name="connsiteX68" fmla="*/ 6004655 w 10678681"/>
              <a:gd name="connsiteY68" fmla="*/ 1114946 h 1357700"/>
              <a:gd name="connsiteX69" fmla="*/ 5936643 w 10678681"/>
              <a:gd name="connsiteY69" fmla="*/ 1095428 h 1357700"/>
              <a:gd name="connsiteX70" fmla="*/ 5912484 w 10678681"/>
              <a:gd name="connsiteY70" fmla="*/ 1112624 h 1357700"/>
              <a:gd name="connsiteX71" fmla="*/ 5908387 w 10678681"/>
              <a:gd name="connsiteY71" fmla="*/ 1116018 h 1357700"/>
              <a:gd name="connsiteX72" fmla="*/ 5890495 w 10678681"/>
              <a:gd name="connsiteY72" fmla="*/ 1120268 h 1357700"/>
              <a:gd name="connsiteX73" fmla="*/ 5887318 w 10678681"/>
              <a:gd name="connsiteY73" fmla="*/ 1133134 h 1357700"/>
              <a:gd name="connsiteX74" fmla="*/ 5861726 w 10678681"/>
              <a:gd name="connsiteY74" fmla="*/ 1147891 h 1357700"/>
              <a:gd name="connsiteX75" fmla="*/ 5805823 w 10678681"/>
              <a:gd name="connsiteY75" fmla="*/ 1152457 h 1357700"/>
              <a:gd name="connsiteX76" fmla="*/ 5689841 w 10678681"/>
              <a:gd name="connsiteY76" fmla="*/ 1176232 h 1357700"/>
              <a:gd name="connsiteX77" fmla="*/ 5605119 w 10678681"/>
              <a:gd name="connsiteY77" fmla="*/ 1190202 h 1357700"/>
              <a:gd name="connsiteX78" fmla="*/ 5488513 w 10678681"/>
              <a:gd name="connsiteY78" fmla="*/ 1205367 h 1357700"/>
              <a:gd name="connsiteX79" fmla="*/ 5402905 w 10678681"/>
              <a:gd name="connsiteY79" fmla="*/ 1241191 h 1357700"/>
              <a:gd name="connsiteX80" fmla="*/ 5285593 w 10678681"/>
              <a:gd name="connsiteY80" fmla="*/ 1273569 h 1357700"/>
              <a:gd name="connsiteX81" fmla="*/ 5192893 w 10678681"/>
              <a:gd name="connsiteY81" fmla="*/ 1247188 h 1357700"/>
              <a:gd name="connsiteX82" fmla="*/ 5186475 w 10678681"/>
              <a:gd name="connsiteY82" fmla="*/ 1257028 h 1357700"/>
              <a:gd name="connsiteX83" fmla="*/ 5126038 w 10678681"/>
              <a:gd name="connsiteY83" fmla="*/ 1263189 h 1357700"/>
              <a:gd name="connsiteX84" fmla="*/ 4894688 w 10678681"/>
              <a:gd name="connsiteY84" fmla="*/ 1247184 h 1357700"/>
              <a:gd name="connsiteX85" fmla="*/ 4788036 w 10678681"/>
              <a:gd name="connsiteY85" fmla="*/ 1238182 h 1357700"/>
              <a:gd name="connsiteX86" fmla="*/ 4747555 w 10678681"/>
              <a:gd name="connsiteY86" fmla="*/ 1252768 h 1357700"/>
              <a:gd name="connsiteX87" fmla="*/ 4679644 w 10678681"/>
              <a:gd name="connsiteY87" fmla="*/ 1276603 h 1357700"/>
              <a:gd name="connsiteX88" fmla="*/ 4632222 w 10678681"/>
              <a:gd name="connsiteY88" fmla="*/ 1318360 h 1357700"/>
              <a:gd name="connsiteX89" fmla="*/ 4617358 w 10678681"/>
              <a:gd name="connsiteY89" fmla="*/ 1327690 h 1357700"/>
              <a:gd name="connsiteX90" fmla="*/ 4589102 w 10678681"/>
              <a:gd name="connsiteY90" fmla="*/ 1321223 h 1357700"/>
              <a:gd name="connsiteX91" fmla="*/ 4578184 w 10678681"/>
              <a:gd name="connsiteY91" fmla="*/ 1326745 h 1357700"/>
              <a:gd name="connsiteX92" fmla="*/ 4574270 w 10678681"/>
              <a:gd name="connsiteY92" fmla="*/ 1325878 h 1357700"/>
              <a:gd name="connsiteX93" fmla="*/ 4564919 w 10678681"/>
              <a:gd name="connsiteY93" fmla="*/ 1325507 h 1357700"/>
              <a:gd name="connsiteX94" fmla="*/ 4566586 w 10678681"/>
              <a:gd name="connsiteY94" fmla="*/ 1316963 h 1357700"/>
              <a:gd name="connsiteX95" fmla="*/ 4556303 w 10678681"/>
              <a:gd name="connsiteY95" fmla="*/ 1300262 h 1357700"/>
              <a:gd name="connsiteX96" fmla="*/ 4502358 w 10678681"/>
              <a:gd name="connsiteY96" fmla="*/ 1302558 h 1357700"/>
              <a:gd name="connsiteX97" fmla="*/ 4498919 w 10678681"/>
              <a:gd name="connsiteY97" fmla="*/ 1312115 h 1357700"/>
              <a:gd name="connsiteX98" fmla="*/ 4492075 w 10678681"/>
              <a:gd name="connsiteY98" fmla="*/ 1313357 h 1357700"/>
              <a:gd name="connsiteX99" fmla="*/ 4487466 w 10678681"/>
              <a:gd name="connsiteY99" fmla="*/ 1304102 h 1357700"/>
              <a:gd name="connsiteX100" fmla="*/ 4398292 w 10678681"/>
              <a:gd name="connsiteY100" fmla="*/ 1278410 h 1357700"/>
              <a:gd name="connsiteX101" fmla="*/ 4306088 w 10678681"/>
              <a:gd name="connsiteY101" fmla="*/ 1282512 h 1357700"/>
              <a:gd name="connsiteX102" fmla="*/ 4188995 w 10678681"/>
              <a:gd name="connsiteY102" fmla="*/ 1296718 h 1357700"/>
              <a:gd name="connsiteX103" fmla="*/ 4136582 w 10678681"/>
              <a:gd name="connsiteY103" fmla="*/ 1287687 h 1357700"/>
              <a:gd name="connsiteX104" fmla="*/ 4064614 w 10678681"/>
              <a:gd name="connsiteY104" fmla="*/ 1296118 h 1357700"/>
              <a:gd name="connsiteX105" fmla="*/ 3906561 w 10678681"/>
              <a:gd name="connsiteY105" fmla="*/ 1352435 h 1357700"/>
              <a:gd name="connsiteX106" fmla="*/ 3787890 w 10678681"/>
              <a:gd name="connsiteY106" fmla="*/ 1352442 h 1357700"/>
              <a:gd name="connsiteX107" fmla="*/ 3745993 w 10678681"/>
              <a:gd name="connsiteY107" fmla="*/ 1342630 h 1357700"/>
              <a:gd name="connsiteX108" fmla="*/ 3675785 w 10678681"/>
              <a:gd name="connsiteY108" fmla="*/ 1326802 h 1357700"/>
              <a:gd name="connsiteX109" fmla="*/ 3623856 w 10678681"/>
              <a:gd name="connsiteY109" fmla="*/ 1290804 h 1357700"/>
              <a:gd name="connsiteX110" fmla="*/ 3564933 w 10678681"/>
              <a:gd name="connsiteY110" fmla="*/ 1287147 h 1357700"/>
              <a:gd name="connsiteX111" fmla="*/ 3550537 w 10678681"/>
              <a:gd name="connsiteY111" fmla="*/ 1317552 h 1357700"/>
              <a:gd name="connsiteX112" fmla="*/ 3487736 w 10678681"/>
              <a:gd name="connsiteY112" fmla="*/ 1303493 h 1357700"/>
              <a:gd name="connsiteX113" fmla="*/ 3392548 w 10678681"/>
              <a:gd name="connsiteY113" fmla="*/ 1278741 h 1357700"/>
              <a:gd name="connsiteX114" fmla="*/ 3337466 w 10678681"/>
              <a:gd name="connsiteY114" fmla="*/ 1272537 h 1357700"/>
              <a:gd name="connsiteX115" fmla="*/ 3187206 w 10678681"/>
              <a:gd name="connsiteY115" fmla="*/ 1246821 h 1357700"/>
              <a:gd name="connsiteX116" fmla="*/ 3036856 w 10678681"/>
              <a:gd name="connsiteY116" fmla="*/ 1214383 h 1357700"/>
              <a:gd name="connsiteX117" fmla="*/ 2948654 w 10678681"/>
              <a:gd name="connsiteY117" fmla="*/ 1157455 h 1357700"/>
              <a:gd name="connsiteX118" fmla="*/ 2824973 w 10678681"/>
              <a:gd name="connsiteY118" fmla="*/ 1134864 h 1357700"/>
              <a:gd name="connsiteX119" fmla="*/ 2804398 w 10678681"/>
              <a:gd name="connsiteY119" fmla="*/ 1125556 h 1357700"/>
              <a:gd name="connsiteX120" fmla="*/ 2775396 w 10678681"/>
              <a:gd name="connsiteY120" fmla="*/ 1130148 h 1357700"/>
              <a:gd name="connsiteX121" fmla="*/ 2659096 w 10678681"/>
              <a:gd name="connsiteY121" fmla="*/ 1150294 h 1357700"/>
              <a:gd name="connsiteX122" fmla="*/ 2567088 w 10678681"/>
              <a:gd name="connsiteY122" fmla="*/ 1181781 h 1357700"/>
              <a:gd name="connsiteX123" fmla="*/ 2454501 w 10678681"/>
              <a:gd name="connsiteY123" fmla="*/ 1155455 h 1357700"/>
              <a:gd name="connsiteX124" fmla="*/ 2385161 w 10678681"/>
              <a:gd name="connsiteY124" fmla="*/ 1161312 h 1357700"/>
              <a:gd name="connsiteX125" fmla="*/ 2270528 w 10678681"/>
              <a:gd name="connsiteY125" fmla="*/ 1204338 h 1357700"/>
              <a:gd name="connsiteX126" fmla="*/ 2121820 w 10678681"/>
              <a:gd name="connsiteY126" fmla="*/ 1187078 h 1357700"/>
              <a:gd name="connsiteX127" fmla="*/ 2092716 w 10678681"/>
              <a:gd name="connsiteY127" fmla="*/ 1139224 h 1357700"/>
              <a:gd name="connsiteX128" fmla="*/ 2052449 w 10678681"/>
              <a:gd name="connsiteY128" fmla="*/ 1109687 h 1357700"/>
              <a:gd name="connsiteX129" fmla="*/ 2032607 w 10678681"/>
              <a:gd name="connsiteY129" fmla="*/ 1175477 h 1357700"/>
              <a:gd name="connsiteX130" fmla="*/ 1901837 w 10678681"/>
              <a:gd name="connsiteY130" fmla="*/ 1221762 h 1357700"/>
              <a:gd name="connsiteX131" fmla="*/ 1836762 w 10678681"/>
              <a:gd name="connsiteY131" fmla="*/ 1237387 h 1357700"/>
              <a:gd name="connsiteX132" fmla="*/ 1735877 w 10678681"/>
              <a:gd name="connsiteY132" fmla="*/ 1246527 h 1357700"/>
              <a:gd name="connsiteX133" fmla="*/ 1705069 w 10678681"/>
              <a:gd name="connsiteY133" fmla="*/ 1251989 h 1357700"/>
              <a:gd name="connsiteX134" fmla="*/ 1397689 w 10678681"/>
              <a:gd name="connsiteY134" fmla="*/ 1336144 h 1357700"/>
              <a:gd name="connsiteX135" fmla="*/ 1220734 w 10678681"/>
              <a:gd name="connsiteY135" fmla="*/ 1257811 h 1357700"/>
              <a:gd name="connsiteX136" fmla="*/ 1021737 w 10678681"/>
              <a:gd name="connsiteY136" fmla="*/ 1238739 h 1357700"/>
              <a:gd name="connsiteX137" fmla="*/ 959820 w 10678681"/>
              <a:gd name="connsiteY137" fmla="*/ 1275863 h 1357700"/>
              <a:gd name="connsiteX138" fmla="*/ 929137 w 10678681"/>
              <a:gd name="connsiteY138" fmla="*/ 1273957 h 1357700"/>
              <a:gd name="connsiteX139" fmla="*/ 878849 w 10678681"/>
              <a:gd name="connsiteY139" fmla="*/ 1266740 h 1357700"/>
              <a:gd name="connsiteX140" fmla="*/ 800667 w 10678681"/>
              <a:gd name="connsiteY140" fmla="*/ 1282041 h 1357700"/>
              <a:gd name="connsiteX141" fmla="*/ 644906 w 10678681"/>
              <a:gd name="connsiteY141" fmla="*/ 1273685 h 1357700"/>
              <a:gd name="connsiteX142" fmla="*/ 379869 w 10678681"/>
              <a:gd name="connsiteY142" fmla="*/ 1339165 h 1357700"/>
              <a:gd name="connsiteX143" fmla="*/ 137696 w 10678681"/>
              <a:gd name="connsiteY143" fmla="*/ 1319217 h 1357700"/>
              <a:gd name="connsiteX144" fmla="*/ 54250 w 10678681"/>
              <a:gd name="connsiteY144" fmla="*/ 1315838 h 1357700"/>
              <a:gd name="connsiteX145" fmla="*/ 28042 w 10678681"/>
              <a:gd name="connsiteY145" fmla="*/ 1297822 h 1357700"/>
              <a:gd name="connsiteX146" fmla="*/ 0 w 10678681"/>
              <a:gd name="connsiteY146" fmla="*/ 1294612 h 1357700"/>
              <a:gd name="connsiteX147" fmla="*/ 0 w 10678681"/>
              <a:gd name="connsiteY147"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90998 w 10678681"/>
              <a:gd name="connsiteY53" fmla="*/ 1064540 h 1357700"/>
              <a:gd name="connsiteX54" fmla="*/ 7039634 w 10678681"/>
              <a:gd name="connsiteY54" fmla="*/ 1059971 h 1357700"/>
              <a:gd name="connsiteX55" fmla="*/ 7033445 w 10678681"/>
              <a:gd name="connsiteY55" fmla="*/ 1063314 h 1357700"/>
              <a:gd name="connsiteX56" fmla="*/ 6999157 w 10678681"/>
              <a:gd name="connsiteY56" fmla="*/ 1055282 h 1357700"/>
              <a:gd name="connsiteX57" fmla="*/ 6981874 w 10678681"/>
              <a:gd name="connsiteY57" fmla="*/ 1053827 h 1357700"/>
              <a:gd name="connsiteX58" fmla="*/ 6976102 w 10678681"/>
              <a:gd name="connsiteY58" fmla="*/ 1047854 h 1357700"/>
              <a:gd name="connsiteX59" fmla="*/ 6951040 w 10678681"/>
              <a:gd name="connsiteY59" fmla="*/ 1048531 h 1357700"/>
              <a:gd name="connsiteX60" fmla="*/ 6948497 w 10678681"/>
              <a:gd name="connsiteY60" fmla="*/ 1050706 h 1357700"/>
              <a:gd name="connsiteX61" fmla="*/ 6926582 w 10678681"/>
              <a:gd name="connsiteY61" fmla="*/ 1043462 h 1357700"/>
              <a:gd name="connsiteX62" fmla="*/ 6833743 w 10678681"/>
              <a:gd name="connsiteY62" fmla="*/ 1027960 h 1357700"/>
              <a:gd name="connsiteX63" fmla="*/ 6687090 w 10678681"/>
              <a:gd name="connsiteY63" fmla="*/ 1063250 h 1357700"/>
              <a:gd name="connsiteX64" fmla="*/ 6437450 w 10678681"/>
              <a:gd name="connsiteY64" fmla="*/ 1101075 h 1357700"/>
              <a:gd name="connsiteX65" fmla="*/ 6327795 w 10678681"/>
              <a:gd name="connsiteY65" fmla="*/ 1088142 h 1357700"/>
              <a:gd name="connsiteX66" fmla="*/ 6136549 w 10678681"/>
              <a:gd name="connsiteY66" fmla="*/ 1100268 h 1357700"/>
              <a:gd name="connsiteX67" fmla="*/ 6004655 w 10678681"/>
              <a:gd name="connsiteY67" fmla="*/ 1114946 h 1357700"/>
              <a:gd name="connsiteX68" fmla="*/ 5936643 w 10678681"/>
              <a:gd name="connsiteY68" fmla="*/ 1095428 h 1357700"/>
              <a:gd name="connsiteX69" fmla="*/ 5912484 w 10678681"/>
              <a:gd name="connsiteY69" fmla="*/ 1112624 h 1357700"/>
              <a:gd name="connsiteX70" fmla="*/ 5908387 w 10678681"/>
              <a:gd name="connsiteY70" fmla="*/ 1116018 h 1357700"/>
              <a:gd name="connsiteX71" fmla="*/ 5890495 w 10678681"/>
              <a:gd name="connsiteY71" fmla="*/ 1120268 h 1357700"/>
              <a:gd name="connsiteX72" fmla="*/ 5887318 w 10678681"/>
              <a:gd name="connsiteY72" fmla="*/ 1133134 h 1357700"/>
              <a:gd name="connsiteX73" fmla="*/ 5861726 w 10678681"/>
              <a:gd name="connsiteY73" fmla="*/ 1147891 h 1357700"/>
              <a:gd name="connsiteX74" fmla="*/ 5805823 w 10678681"/>
              <a:gd name="connsiteY74" fmla="*/ 1152457 h 1357700"/>
              <a:gd name="connsiteX75" fmla="*/ 5689841 w 10678681"/>
              <a:gd name="connsiteY75" fmla="*/ 1176232 h 1357700"/>
              <a:gd name="connsiteX76" fmla="*/ 5605119 w 10678681"/>
              <a:gd name="connsiteY76" fmla="*/ 1190202 h 1357700"/>
              <a:gd name="connsiteX77" fmla="*/ 5488513 w 10678681"/>
              <a:gd name="connsiteY77" fmla="*/ 1205367 h 1357700"/>
              <a:gd name="connsiteX78" fmla="*/ 5402905 w 10678681"/>
              <a:gd name="connsiteY78" fmla="*/ 1241191 h 1357700"/>
              <a:gd name="connsiteX79" fmla="*/ 5285593 w 10678681"/>
              <a:gd name="connsiteY79" fmla="*/ 1273569 h 1357700"/>
              <a:gd name="connsiteX80" fmla="*/ 5192893 w 10678681"/>
              <a:gd name="connsiteY80" fmla="*/ 1247188 h 1357700"/>
              <a:gd name="connsiteX81" fmla="*/ 5186475 w 10678681"/>
              <a:gd name="connsiteY81" fmla="*/ 1257028 h 1357700"/>
              <a:gd name="connsiteX82" fmla="*/ 5126038 w 10678681"/>
              <a:gd name="connsiteY82" fmla="*/ 1263189 h 1357700"/>
              <a:gd name="connsiteX83" fmla="*/ 4894688 w 10678681"/>
              <a:gd name="connsiteY83" fmla="*/ 1247184 h 1357700"/>
              <a:gd name="connsiteX84" fmla="*/ 4788036 w 10678681"/>
              <a:gd name="connsiteY84" fmla="*/ 1238182 h 1357700"/>
              <a:gd name="connsiteX85" fmla="*/ 4747555 w 10678681"/>
              <a:gd name="connsiteY85" fmla="*/ 1252768 h 1357700"/>
              <a:gd name="connsiteX86" fmla="*/ 4679644 w 10678681"/>
              <a:gd name="connsiteY86" fmla="*/ 1276603 h 1357700"/>
              <a:gd name="connsiteX87" fmla="*/ 4632222 w 10678681"/>
              <a:gd name="connsiteY87" fmla="*/ 1318360 h 1357700"/>
              <a:gd name="connsiteX88" fmla="*/ 4617358 w 10678681"/>
              <a:gd name="connsiteY88" fmla="*/ 1327690 h 1357700"/>
              <a:gd name="connsiteX89" fmla="*/ 4589102 w 10678681"/>
              <a:gd name="connsiteY89" fmla="*/ 1321223 h 1357700"/>
              <a:gd name="connsiteX90" fmla="*/ 4578184 w 10678681"/>
              <a:gd name="connsiteY90" fmla="*/ 1326745 h 1357700"/>
              <a:gd name="connsiteX91" fmla="*/ 4574270 w 10678681"/>
              <a:gd name="connsiteY91" fmla="*/ 1325878 h 1357700"/>
              <a:gd name="connsiteX92" fmla="*/ 4564919 w 10678681"/>
              <a:gd name="connsiteY92" fmla="*/ 1325507 h 1357700"/>
              <a:gd name="connsiteX93" fmla="*/ 4566586 w 10678681"/>
              <a:gd name="connsiteY93" fmla="*/ 1316963 h 1357700"/>
              <a:gd name="connsiteX94" fmla="*/ 4556303 w 10678681"/>
              <a:gd name="connsiteY94" fmla="*/ 1300262 h 1357700"/>
              <a:gd name="connsiteX95" fmla="*/ 4502358 w 10678681"/>
              <a:gd name="connsiteY95" fmla="*/ 1302558 h 1357700"/>
              <a:gd name="connsiteX96" fmla="*/ 4498919 w 10678681"/>
              <a:gd name="connsiteY96" fmla="*/ 1312115 h 1357700"/>
              <a:gd name="connsiteX97" fmla="*/ 4492075 w 10678681"/>
              <a:gd name="connsiteY97" fmla="*/ 1313357 h 1357700"/>
              <a:gd name="connsiteX98" fmla="*/ 4487466 w 10678681"/>
              <a:gd name="connsiteY98" fmla="*/ 1304102 h 1357700"/>
              <a:gd name="connsiteX99" fmla="*/ 4398292 w 10678681"/>
              <a:gd name="connsiteY99" fmla="*/ 1278410 h 1357700"/>
              <a:gd name="connsiteX100" fmla="*/ 4306088 w 10678681"/>
              <a:gd name="connsiteY100" fmla="*/ 1282512 h 1357700"/>
              <a:gd name="connsiteX101" fmla="*/ 4188995 w 10678681"/>
              <a:gd name="connsiteY101" fmla="*/ 1296718 h 1357700"/>
              <a:gd name="connsiteX102" fmla="*/ 4136582 w 10678681"/>
              <a:gd name="connsiteY102" fmla="*/ 1287687 h 1357700"/>
              <a:gd name="connsiteX103" fmla="*/ 4064614 w 10678681"/>
              <a:gd name="connsiteY103" fmla="*/ 1296118 h 1357700"/>
              <a:gd name="connsiteX104" fmla="*/ 3906561 w 10678681"/>
              <a:gd name="connsiteY104" fmla="*/ 1352435 h 1357700"/>
              <a:gd name="connsiteX105" fmla="*/ 3787890 w 10678681"/>
              <a:gd name="connsiteY105" fmla="*/ 1352442 h 1357700"/>
              <a:gd name="connsiteX106" fmla="*/ 3745993 w 10678681"/>
              <a:gd name="connsiteY106" fmla="*/ 1342630 h 1357700"/>
              <a:gd name="connsiteX107" fmla="*/ 3675785 w 10678681"/>
              <a:gd name="connsiteY107" fmla="*/ 1326802 h 1357700"/>
              <a:gd name="connsiteX108" fmla="*/ 3623856 w 10678681"/>
              <a:gd name="connsiteY108" fmla="*/ 1290804 h 1357700"/>
              <a:gd name="connsiteX109" fmla="*/ 3564933 w 10678681"/>
              <a:gd name="connsiteY109" fmla="*/ 1287147 h 1357700"/>
              <a:gd name="connsiteX110" fmla="*/ 3550537 w 10678681"/>
              <a:gd name="connsiteY110" fmla="*/ 1317552 h 1357700"/>
              <a:gd name="connsiteX111" fmla="*/ 3487736 w 10678681"/>
              <a:gd name="connsiteY111" fmla="*/ 1303493 h 1357700"/>
              <a:gd name="connsiteX112" fmla="*/ 3392548 w 10678681"/>
              <a:gd name="connsiteY112" fmla="*/ 1278741 h 1357700"/>
              <a:gd name="connsiteX113" fmla="*/ 3337466 w 10678681"/>
              <a:gd name="connsiteY113" fmla="*/ 1272537 h 1357700"/>
              <a:gd name="connsiteX114" fmla="*/ 3187206 w 10678681"/>
              <a:gd name="connsiteY114" fmla="*/ 1246821 h 1357700"/>
              <a:gd name="connsiteX115" fmla="*/ 3036856 w 10678681"/>
              <a:gd name="connsiteY115" fmla="*/ 1214383 h 1357700"/>
              <a:gd name="connsiteX116" fmla="*/ 2948654 w 10678681"/>
              <a:gd name="connsiteY116" fmla="*/ 1157455 h 1357700"/>
              <a:gd name="connsiteX117" fmla="*/ 2824973 w 10678681"/>
              <a:gd name="connsiteY117" fmla="*/ 1134864 h 1357700"/>
              <a:gd name="connsiteX118" fmla="*/ 2804398 w 10678681"/>
              <a:gd name="connsiteY118" fmla="*/ 1125556 h 1357700"/>
              <a:gd name="connsiteX119" fmla="*/ 2775396 w 10678681"/>
              <a:gd name="connsiteY119" fmla="*/ 1130148 h 1357700"/>
              <a:gd name="connsiteX120" fmla="*/ 2659096 w 10678681"/>
              <a:gd name="connsiteY120" fmla="*/ 1150294 h 1357700"/>
              <a:gd name="connsiteX121" fmla="*/ 2567088 w 10678681"/>
              <a:gd name="connsiteY121" fmla="*/ 1181781 h 1357700"/>
              <a:gd name="connsiteX122" fmla="*/ 2454501 w 10678681"/>
              <a:gd name="connsiteY122" fmla="*/ 1155455 h 1357700"/>
              <a:gd name="connsiteX123" fmla="*/ 2385161 w 10678681"/>
              <a:gd name="connsiteY123" fmla="*/ 1161312 h 1357700"/>
              <a:gd name="connsiteX124" fmla="*/ 2270528 w 10678681"/>
              <a:gd name="connsiteY124" fmla="*/ 1204338 h 1357700"/>
              <a:gd name="connsiteX125" fmla="*/ 2121820 w 10678681"/>
              <a:gd name="connsiteY125" fmla="*/ 1187078 h 1357700"/>
              <a:gd name="connsiteX126" fmla="*/ 2092716 w 10678681"/>
              <a:gd name="connsiteY126" fmla="*/ 1139224 h 1357700"/>
              <a:gd name="connsiteX127" fmla="*/ 2052449 w 10678681"/>
              <a:gd name="connsiteY127" fmla="*/ 1109687 h 1357700"/>
              <a:gd name="connsiteX128" fmla="*/ 2032607 w 10678681"/>
              <a:gd name="connsiteY128" fmla="*/ 1175477 h 1357700"/>
              <a:gd name="connsiteX129" fmla="*/ 1901837 w 10678681"/>
              <a:gd name="connsiteY129" fmla="*/ 1221762 h 1357700"/>
              <a:gd name="connsiteX130" fmla="*/ 1836762 w 10678681"/>
              <a:gd name="connsiteY130" fmla="*/ 1237387 h 1357700"/>
              <a:gd name="connsiteX131" fmla="*/ 1735877 w 10678681"/>
              <a:gd name="connsiteY131" fmla="*/ 1246527 h 1357700"/>
              <a:gd name="connsiteX132" fmla="*/ 1705069 w 10678681"/>
              <a:gd name="connsiteY132" fmla="*/ 1251989 h 1357700"/>
              <a:gd name="connsiteX133" fmla="*/ 1397689 w 10678681"/>
              <a:gd name="connsiteY133" fmla="*/ 1336144 h 1357700"/>
              <a:gd name="connsiteX134" fmla="*/ 1220734 w 10678681"/>
              <a:gd name="connsiteY134" fmla="*/ 1257811 h 1357700"/>
              <a:gd name="connsiteX135" fmla="*/ 1021737 w 10678681"/>
              <a:gd name="connsiteY135" fmla="*/ 1238739 h 1357700"/>
              <a:gd name="connsiteX136" fmla="*/ 959820 w 10678681"/>
              <a:gd name="connsiteY136" fmla="*/ 1275863 h 1357700"/>
              <a:gd name="connsiteX137" fmla="*/ 929137 w 10678681"/>
              <a:gd name="connsiteY137" fmla="*/ 1273957 h 1357700"/>
              <a:gd name="connsiteX138" fmla="*/ 878849 w 10678681"/>
              <a:gd name="connsiteY138" fmla="*/ 1266740 h 1357700"/>
              <a:gd name="connsiteX139" fmla="*/ 800667 w 10678681"/>
              <a:gd name="connsiteY139" fmla="*/ 1282041 h 1357700"/>
              <a:gd name="connsiteX140" fmla="*/ 644906 w 10678681"/>
              <a:gd name="connsiteY140" fmla="*/ 1273685 h 1357700"/>
              <a:gd name="connsiteX141" fmla="*/ 379869 w 10678681"/>
              <a:gd name="connsiteY141" fmla="*/ 1339165 h 1357700"/>
              <a:gd name="connsiteX142" fmla="*/ 137696 w 10678681"/>
              <a:gd name="connsiteY142" fmla="*/ 1319217 h 1357700"/>
              <a:gd name="connsiteX143" fmla="*/ 54250 w 10678681"/>
              <a:gd name="connsiteY143" fmla="*/ 1315838 h 1357700"/>
              <a:gd name="connsiteX144" fmla="*/ 28042 w 10678681"/>
              <a:gd name="connsiteY144" fmla="*/ 1297822 h 1357700"/>
              <a:gd name="connsiteX145" fmla="*/ 0 w 10678681"/>
              <a:gd name="connsiteY145" fmla="*/ 1294612 h 1357700"/>
              <a:gd name="connsiteX146" fmla="*/ 0 w 10678681"/>
              <a:gd name="connsiteY146"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0528 w 10678681"/>
              <a:gd name="connsiteY122" fmla="*/ 1204338 h 1357700"/>
              <a:gd name="connsiteX123" fmla="*/ 2121820 w 10678681"/>
              <a:gd name="connsiteY123" fmla="*/ 1187078 h 1357700"/>
              <a:gd name="connsiteX124" fmla="*/ 2092716 w 10678681"/>
              <a:gd name="connsiteY124" fmla="*/ 1139224 h 1357700"/>
              <a:gd name="connsiteX125" fmla="*/ 2052449 w 10678681"/>
              <a:gd name="connsiteY125" fmla="*/ 1109687 h 1357700"/>
              <a:gd name="connsiteX126" fmla="*/ 2032607 w 10678681"/>
              <a:gd name="connsiteY126" fmla="*/ 1175477 h 1357700"/>
              <a:gd name="connsiteX127" fmla="*/ 1901837 w 10678681"/>
              <a:gd name="connsiteY127" fmla="*/ 1221762 h 1357700"/>
              <a:gd name="connsiteX128" fmla="*/ 1836762 w 10678681"/>
              <a:gd name="connsiteY128" fmla="*/ 1237387 h 1357700"/>
              <a:gd name="connsiteX129" fmla="*/ 1735877 w 10678681"/>
              <a:gd name="connsiteY129" fmla="*/ 1246527 h 1357700"/>
              <a:gd name="connsiteX130" fmla="*/ 1705069 w 10678681"/>
              <a:gd name="connsiteY130" fmla="*/ 1251989 h 1357700"/>
              <a:gd name="connsiteX131" fmla="*/ 1397689 w 10678681"/>
              <a:gd name="connsiteY131" fmla="*/ 1336144 h 1357700"/>
              <a:gd name="connsiteX132" fmla="*/ 1220734 w 10678681"/>
              <a:gd name="connsiteY132" fmla="*/ 1257811 h 1357700"/>
              <a:gd name="connsiteX133" fmla="*/ 1021737 w 10678681"/>
              <a:gd name="connsiteY133" fmla="*/ 1238739 h 1357700"/>
              <a:gd name="connsiteX134" fmla="*/ 959820 w 10678681"/>
              <a:gd name="connsiteY134" fmla="*/ 1275863 h 1357700"/>
              <a:gd name="connsiteX135" fmla="*/ 929137 w 10678681"/>
              <a:gd name="connsiteY135" fmla="*/ 1273957 h 1357700"/>
              <a:gd name="connsiteX136" fmla="*/ 878849 w 10678681"/>
              <a:gd name="connsiteY136" fmla="*/ 1266740 h 1357700"/>
              <a:gd name="connsiteX137" fmla="*/ 800667 w 10678681"/>
              <a:gd name="connsiteY137" fmla="*/ 1282041 h 1357700"/>
              <a:gd name="connsiteX138" fmla="*/ 644906 w 10678681"/>
              <a:gd name="connsiteY138" fmla="*/ 1273685 h 1357700"/>
              <a:gd name="connsiteX139" fmla="*/ 379869 w 10678681"/>
              <a:gd name="connsiteY139" fmla="*/ 1339165 h 1357700"/>
              <a:gd name="connsiteX140" fmla="*/ 137696 w 10678681"/>
              <a:gd name="connsiteY140" fmla="*/ 1319217 h 1357700"/>
              <a:gd name="connsiteX141" fmla="*/ 54250 w 10678681"/>
              <a:gd name="connsiteY141" fmla="*/ 1315838 h 1357700"/>
              <a:gd name="connsiteX142" fmla="*/ 28042 w 10678681"/>
              <a:gd name="connsiteY142" fmla="*/ 1297822 h 1357700"/>
              <a:gd name="connsiteX143" fmla="*/ 0 w 10678681"/>
              <a:gd name="connsiteY143" fmla="*/ 1294612 h 1357700"/>
              <a:gd name="connsiteX144" fmla="*/ 0 w 10678681"/>
              <a:gd name="connsiteY144"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121820 w 10678681"/>
              <a:gd name="connsiteY122" fmla="*/ 1187078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10157 w 10678681"/>
              <a:gd name="connsiteY125" fmla="*/ 115276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36762 w 10678681"/>
              <a:gd name="connsiteY126" fmla="*/ 1237387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75981 w 10678681"/>
              <a:gd name="connsiteY113" fmla="*/ 1208973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2443"/>
              <a:gd name="connsiteX1" fmla="*/ 10678681 w 10678681"/>
              <a:gd name="connsiteY1" fmla="*/ 0 h 1352443"/>
              <a:gd name="connsiteX2" fmla="*/ 10666019 w 10678681"/>
              <a:gd name="connsiteY2" fmla="*/ 7876 h 1352443"/>
              <a:gd name="connsiteX3" fmla="*/ 10632825 w 10678681"/>
              <a:gd name="connsiteY3" fmla="*/ 32153 h 1352443"/>
              <a:gd name="connsiteX4" fmla="*/ 10510605 w 10678681"/>
              <a:gd name="connsiteY4" fmla="*/ 30449 h 1352443"/>
              <a:gd name="connsiteX5" fmla="*/ 10456989 w 10678681"/>
              <a:gd name="connsiteY5" fmla="*/ 979 h 1352443"/>
              <a:gd name="connsiteX6" fmla="*/ 10438642 w 10678681"/>
              <a:gd name="connsiteY6" fmla="*/ 1524 h 1352443"/>
              <a:gd name="connsiteX7" fmla="*/ 10407146 w 10678681"/>
              <a:gd name="connsiteY7" fmla="*/ 43659 h 1352443"/>
              <a:gd name="connsiteX8" fmla="*/ 10357996 w 10678681"/>
              <a:gd name="connsiteY8" fmla="*/ 50836 h 1352443"/>
              <a:gd name="connsiteX9" fmla="*/ 10306667 w 10678681"/>
              <a:gd name="connsiteY9" fmla="*/ 109739 h 1352443"/>
              <a:gd name="connsiteX10" fmla="*/ 10115334 w 10678681"/>
              <a:gd name="connsiteY10" fmla="*/ 155658 h 1352443"/>
              <a:gd name="connsiteX11" fmla="*/ 10068157 w 10678681"/>
              <a:gd name="connsiteY11" fmla="*/ 215673 h 1352443"/>
              <a:gd name="connsiteX12" fmla="*/ 10045431 w 10678681"/>
              <a:gd name="connsiteY12" fmla="*/ 229568 h 1352443"/>
              <a:gd name="connsiteX13" fmla="*/ 10013265 w 10678681"/>
              <a:gd name="connsiteY13" fmla="*/ 284757 h 1352443"/>
              <a:gd name="connsiteX14" fmla="*/ 9862496 w 10678681"/>
              <a:gd name="connsiteY14" fmla="*/ 223033 h 1352443"/>
              <a:gd name="connsiteX15" fmla="*/ 9679638 w 10678681"/>
              <a:gd name="connsiteY15" fmla="*/ 277462 h 1352443"/>
              <a:gd name="connsiteX16" fmla="*/ 9498347 w 10678681"/>
              <a:gd name="connsiteY16" fmla="*/ 244723 h 1352443"/>
              <a:gd name="connsiteX17" fmla="*/ 9399702 w 10678681"/>
              <a:gd name="connsiteY17" fmla="*/ 276316 h 1352443"/>
              <a:gd name="connsiteX18" fmla="*/ 9378439 w 10678681"/>
              <a:gd name="connsiteY18" fmla="*/ 326244 h 1352443"/>
              <a:gd name="connsiteX19" fmla="*/ 9121744 w 10678681"/>
              <a:gd name="connsiteY19" fmla="*/ 365177 h 1352443"/>
              <a:gd name="connsiteX20" fmla="*/ 9061654 w 10678681"/>
              <a:gd name="connsiteY20" fmla="*/ 393730 h 1352443"/>
              <a:gd name="connsiteX21" fmla="*/ 8997577 w 10678681"/>
              <a:gd name="connsiteY21" fmla="*/ 380865 h 1352443"/>
              <a:gd name="connsiteX22" fmla="*/ 8907968 w 10678681"/>
              <a:gd name="connsiteY22" fmla="*/ 447345 h 1352443"/>
              <a:gd name="connsiteX23" fmla="*/ 8764163 w 10678681"/>
              <a:gd name="connsiteY23" fmla="*/ 471000 h 1352443"/>
              <a:gd name="connsiteX24" fmla="*/ 8680155 w 10678681"/>
              <a:gd name="connsiteY24" fmla="*/ 492404 h 1352443"/>
              <a:gd name="connsiteX25" fmla="*/ 8651436 w 10678681"/>
              <a:gd name="connsiteY25" fmla="*/ 511923 h 1352443"/>
              <a:gd name="connsiteX26" fmla="*/ 8609185 w 10678681"/>
              <a:gd name="connsiteY26" fmla="*/ 531525 h 1352443"/>
              <a:gd name="connsiteX27" fmla="*/ 8537091 w 10678681"/>
              <a:gd name="connsiteY27" fmla="*/ 574933 h 1352443"/>
              <a:gd name="connsiteX28" fmla="*/ 8435931 w 10678681"/>
              <a:gd name="connsiteY28" fmla="*/ 617926 h 1352443"/>
              <a:gd name="connsiteX29" fmla="*/ 8348623 w 10678681"/>
              <a:gd name="connsiteY29" fmla="*/ 600607 h 1352443"/>
              <a:gd name="connsiteX30" fmla="*/ 8344233 w 10678681"/>
              <a:gd name="connsiteY30" fmla="*/ 610922 h 1352443"/>
              <a:gd name="connsiteX31" fmla="*/ 8290622 w 10678681"/>
              <a:gd name="connsiteY31" fmla="*/ 622687 h 1352443"/>
              <a:gd name="connsiteX32" fmla="*/ 8086698 w 10678681"/>
              <a:gd name="connsiteY32" fmla="*/ 605185 h 1352443"/>
              <a:gd name="connsiteX33" fmla="*/ 7982378 w 10678681"/>
              <a:gd name="connsiteY33" fmla="*/ 629799 h 1352443"/>
              <a:gd name="connsiteX34" fmla="*/ 7947952 w 10678681"/>
              <a:gd name="connsiteY34" fmla="*/ 648003 h 1352443"/>
              <a:gd name="connsiteX35" fmla="*/ 7890112 w 10678681"/>
              <a:gd name="connsiteY35" fmla="*/ 677915 h 1352443"/>
              <a:gd name="connsiteX36" fmla="*/ 7853284 w 10678681"/>
              <a:gd name="connsiteY36" fmla="*/ 723588 h 1352443"/>
              <a:gd name="connsiteX37" fmla="*/ 7802383 w 10678681"/>
              <a:gd name="connsiteY37" fmla="*/ 739359 h 1352443"/>
              <a:gd name="connsiteX38" fmla="*/ 7730518 w 10678681"/>
              <a:gd name="connsiteY38" fmla="*/ 739526 h 1352443"/>
              <a:gd name="connsiteX39" fmla="*/ 7652907 w 10678681"/>
              <a:gd name="connsiteY39" fmla="*/ 783273 h 1352443"/>
              <a:gd name="connsiteX40" fmla="*/ 7606008 w 10678681"/>
              <a:gd name="connsiteY40" fmla="*/ 800717 h 1352443"/>
              <a:gd name="connsiteX41" fmla="*/ 7480223 w 10678681"/>
              <a:gd name="connsiteY41" fmla="*/ 856821 h 1352443"/>
              <a:gd name="connsiteX42" fmla="*/ 7356005 w 10678681"/>
              <a:gd name="connsiteY42" fmla="*/ 919462 h 1352443"/>
              <a:gd name="connsiteX43" fmla="*/ 7305396 w 10678681"/>
              <a:gd name="connsiteY43" fmla="*/ 986228 h 1352443"/>
              <a:gd name="connsiteX44" fmla="*/ 7266251 w 10678681"/>
              <a:gd name="connsiteY44" fmla="*/ 967864 h 1352443"/>
              <a:gd name="connsiteX45" fmla="*/ 7269396 w 10678681"/>
              <a:gd name="connsiteY45" fmla="*/ 989282 h 1352443"/>
              <a:gd name="connsiteX46" fmla="*/ 7258094 w 10678681"/>
              <a:gd name="connsiteY46" fmla="*/ 990679 h 1352443"/>
              <a:gd name="connsiteX47" fmla="*/ 7257893 w 10678681"/>
              <a:gd name="connsiteY47" fmla="*/ 991204 h 1352443"/>
              <a:gd name="connsiteX48" fmla="*/ 7247153 w 10678681"/>
              <a:gd name="connsiteY48" fmla="*/ 991550 h 1352443"/>
              <a:gd name="connsiteX49" fmla="*/ 7193612 w 10678681"/>
              <a:gd name="connsiteY49" fmla="*/ 987042 h 1352443"/>
              <a:gd name="connsiteX50" fmla="*/ 7132632 w 10678681"/>
              <a:gd name="connsiteY50" fmla="*/ 1042036 h 1352443"/>
              <a:gd name="connsiteX51" fmla="*/ 7105610 w 10678681"/>
              <a:gd name="connsiteY51" fmla="*/ 1053537 h 1352443"/>
              <a:gd name="connsiteX52" fmla="*/ 7069148 w 10678681"/>
              <a:gd name="connsiteY52" fmla="*/ 1047163 h 1352443"/>
              <a:gd name="connsiteX53" fmla="*/ 7039634 w 10678681"/>
              <a:gd name="connsiteY53" fmla="*/ 1059971 h 1352443"/>
              <a:gd name="connsiteX54" fmla="*/ 7033445 w 10678681"/>
              <a:gd name="connsiteY54" fmla="*/ 1063314 h 1352443"/>
              <a:gd name="connsiteX55" fmla="*/ 6999157 w 10678681"/>
              <a:gd name="connsiteY55" fmla="*/ 1055282 h 1352443"/>
              <a:gd name="connsiteX56" fmla="*/ 6981874 w 10678681"/>
              <a:gd name="connsiteY56" fmla="*/ 1053827 h 1352443"/>
              <a:gd name="connsiteX57" fmla="*/ 6976102 w 10678681"/>
              <a:gd name="connsiteY57" fmla="*/ 1047854 h 1352443"/>
              <a:gd name="connsiteX58" fmla="*/ 6951040 w 10678681"/>
              <a:gd name="connsiteY58" fmla="*/ 1048531 h 1352443"/>
              <a:gd name="connsiteX59" fmla="*/ 6948497 w 10678681"/>
              <a:gd name="connsiteY59" fmla="*/ 1050706 h 1352443"/>
              <a:gd name="connsiteX60" fmla="*/ 6926582 w 10678681"/>
              <a:gd name="connsiteY60" fmla="*/ 1043462 h 1352443"/>
              <a:gd name="connsiteX61" fmla="*/ 6833743 w 10678681"/>
              <a:gd name="connsiteY61" fmla="*/ 1027960 h 1352443"/>
              <a:gd name="connsiteX62" fmla="*/ 6687090 w 10678681"/>
              <a:gd name="connsiteY62" fmla="*/ 1063250 h 1352443"/>
              <a:gd name="connsiteX63" fmla="*/ 6437450 w 10678681"/>
              <a:gd name="connsiteY63" fmla="*/ 1101075 h 1352443"/>
              <a:gd name="connsiteX64" fmla="*/ 6327795 w 10678681"/>
              <a:gd name="connsiteY64" fmla="*/ 1088142 h 1352443"/>
              <a:gd name="connsiteX65" fmla="*/ 6136549 w 10678681"/>
              <a:gd name="connsiteY65" fmla="*/ 1100268 h 1352443"/>
              <a:gd name="connsiteX66" fmla="*/ 6004655 w 10678681"/>
              <a:gd name="connsiteY66" fmla="*/ 1114946 h 1352443"/>
              <a:gd name="connsiteX67" fmla="*/ 5936643 w 10678681"/>
              <a:gd name="connsiteY67" fmla="*/ 1095428 h 1352443"/>
              <a:gd name="connsiteX68" fmla="*/ 5912484 w 10678681"/>
              <a:gd name="connsiteY68" fmla="*/ 1112624 h 1352443"/>
              <a:gd name="connsiteX69" fmla="*/ 5908387 w 10678681"/>
              <a:gd name="connsiteY69" fmla="*/ 1116018 h 1352443"/>
              <a:gd name="connsiteX70" fmla="*/ 5890495 w 10678681"/>
              <a:gd name="connsiteY70" fmla="*/ 1120268 h 1352443"/>
              <a:gd name="connsiteX71" fmla="*/ 5887318 w 10678681"/>
              <a:gd name="connsiteY71" fmla="*/ 1133134 h 1352443"/>
              <a:gd name="connsiteX72" fmla="*/ 5861726 w 10678681"/>
              <a:gd name="connsiteY72" fmla="*/ 1147891 h 1352443"/>
              <a:gd name="connsiteX73" fmla="*/ 5805823 w 10678681"/>
              <a:gd name="connsiteY73" fmla="*/ 1152457 h 1352443"/>
              <a:gd name="connsiteX74" fmla="*/ 5689841 w 10678681"/>
              <a:gd name="connsiteY74" fmla="*/ 1176232 h 1352443"/>
              <a:gd name="connsiteX75" fmla="*/ 5605119 w 10678681"/>
              <a:gd name="connsiteY75" fmla="*/ 1190202 h 1352443"/>
              <a:gd name="connsiteX76" fmla="*/ 5488513 w 10678681"/>
              <a:gd name="connsiteY76" fmla="*/ 1205367 h 1352443"/>
              <a:gd name="connsiteX77" fmla="*/ 5402905 w 10678681"/>
              <a:gd name="connsiteY77" fmla="*/ 1241191 h 1352443"/>
              <a:gd name="connsiteX78" fmla="*/ 5285593 w 10678681"/>
              <a:gd name="connsiteY78" fmla="*/ 1273569 h 1352443"/>
              <a:gd name="connsiteX79" fmla="*/ 5192893 w 10678681"/>
              <a:gd name="connsiteY79" fmla="*/ 1247188 h 1352443"/>
              <a:gd name="connsiteX80" fmla="*/ 5186475 w 10678681"/>
              <a:gd name="connsiteY80" fmla="*/ 1257028 h 1352443"/>
              <a:gd name="connsiteX81" fmla="*/ 5126038 w 10678681"/>
              <a:gd name="connsiteY81" fmla="*/ 1263189 h 1352443"/>
              <a:gd name="connsiteX82" fmla="*/ 4894688 w 10678681"/>
              <a:gd name="connsiteY82" fmla="*/ 1247184 h 1352443"/>
              <a:gd name="connsiteX83" fmla="*/ 4788036 w 10678681"/>
              <a:gd name="connsiteY83" fmla="*/ 1238182 h 1352443"/>
              <a:gd name="connsiteX84" fmla="*/ 4747555 w 10678681"/>
              <a:gd name="connsiteY84" fmla="*/ 1252768 h 1352443"/>
              <a:gd name="connsiteX85" fmla="*/ 4679644 w 10678681"/>
              <a:gd name="connsiteY85" fmla="*/ 1276603 h 1352443"/>
              <a:gd name="connsiteX86" fmla="*/ 4632222 w 10678681"/>
              <a:gd name="connsiteY86" fmla="*/ 1318360 h 1352443"/>
              <a:gd name="connsiteX87" fmla="*/ 4617358 w 10678681"/>
              <a:gd name="connsiteY87" fmla="*/ 1327690 h 1352443"/>
              <a:gd name="connsiteX88" fmla="*/ 4589102 w 10678681"/>
              <a:gd name="connsiteY88" fmla="*/ 1321223 h 1352443"/>
              <a:gd name="connsiteX89" fmla="*/ 4578184 w 10678681"/>
              <a:gd name="connsiteY89" fmla="*/ 1326745 h 1352443"/>
              <a:gd name="connsiteX90" fmla="*/ 4574270 w 10678681"/>
              <a:gd name="connsiteY90" fmla="*/ 1325878 h 1352443"/>
              <a:gd name="connsiteX91" fmla="*/ 4564919 w 10678681"/>
              <a:gd name="connsiteY91" fmla="*/ 1325507 h 1352443"/>
              <a:gd name="connsiteX92" fmla="*/ 4566586 w 10678681"/>
              <a:gd name="connsiteY92" fmla="*/ 1316963 h 1352443"/>
              <a:gd name="connsiteX93" fmla="*/ 4556303 w 10678681"/>
              <a:gd name="connsiteY93" fmla="*/ 1300262 h 1352443"/>
              <a:gd name="connsiteX94" fmla="*/ 4502358 w 10678681"/>
              <a:gd name="connsiteY94" fmla="*/ 1302558 h 1352443"/>
              <a:gd name="connsiteX95" fmla="*/ 4498919 w 10678681"/>
              <a:gd name="connsiteY95" fmla="*/ 1312115 h 1352443"/>
              <a:gd name="connsiteX96" fmla="*/ 4492075 w 10678681"/>
              <a:gd name="connsiteY96" fmla="*/ 1313357 h 1352443"/>
              <a:gd name="connsiteX97" fmla="*/ 4487466 w 10678681"/>
              <a:gd name="connsiteY97" fmla="*/ 1304102 h 1352443"/>
              <a:gd name="connsiteX98" fmla="*/ 4398292 w 10678681"/>
              <a:gd name="connsiteY98" fmla="*/ 1278410 h 1352443"/>
              <a:gd name="connsiteX99" fmla="*/ 4306088 w 10678681"/>
              <a:gd name="connsiteY99" fmla="*/ 1282512 h 1352443"/>
              <a:gd name="connsiteX100" fmla="*/ 4188995 w 10678681"/>
              <a:gd name="connsiteY100" fmla="*/ 1296718 h 1352443"/>
              <a:gd name="connsiteX101" fmla="*/ 4136582 w 10678681"/>
              <a:gd name="connsiteY101" fmla="*/ 1287687 h 1352443"/>
              <a:gd name="connsiteX102" fmla="*/ 4064614 w 10678681"/>
              <a:gd name="connsiteY102" fmla="*/ 1296118 h 1352443"/>
              <a:gd name="connsiteX103" fmla="*/ 3900948 w 10678681"/>
              <a:gd name="connsiteY103" fmla="*/ 1322156 h 1352443"/>
              <a:gd name="connsiteX104" fmla="*/ 3787890 w 10678681"/>
              <a:gd name="connsiteY104" fmla="*/ 1352442 h 1352443"/>
              <a:gd name="connsiteX105" fmla="*/ 3745993 w 10678681"/>
              <a:gd name="connsiteY105" fmla="*/ 1342630 h 1352443"/>
              <a:gd name="connsiteX106" fmla="*/ 3675785 w 10678681"/>
              <a:gd name="connsiteY106" fmla="*/ 1326802 h 1352443"/>
              <a:gd name="connsiteX107" fmla="*/ 3623856 w 10678681"/>
              <a:gd name="connsiteY107" fmla="*/ 1290804 h 1352443"/>
              <a:gd name="connsiteX108" fmla="*/ 3564933 w 10678681"/>
              <a:gd name="connsiteY108" fmla="*/ 1287147 h 1352443"/>
              <a:gd name="connsiteX109" fmla="*/ 3550537 w 10678681"/>
              <a:gd name="connsiteY109" fmla="*/ 1317552 h 1352443"/>
              <a:gd name="connsiteX110" fmla="*/ 3487736 w 10678681"/>
              <a:gd name="connsiteY110" fmla="*/ 1303493 h 1352443"/>
              <a:gd name="connsiteX111" fmla="*/ 3392548 w 10678681"/>
              <a:gd name="connsiteY111" fmla="*/ 1278741 h 1352443"/>
              <a:gd name="connsiteX112" fmla="*/ 3337466 w 10678681"/>
              <a:gd name="connsiteY112" fmla="*/ 1272537 h 1352443"/>
              <a:gd name="connsiteX113" fmla="*/ 3175981 w 10678681"/>
              <a:gd name="connsiteY113" fmla="*/ 1208973 h 1352443"/>
              <a:gd name="connsiteX114" fmla="*/ 3036856 w 10678681"/>
              <a:gd name="connsiteY114" fmla="*/ 1214383 h 1352443"/>
              <a:gd name="connsiteX115" fmla="*/ 2824973 w 10678681"/>
              <a:gd name="connsiteY115" fmla="*/ 1134864 h 1352443"/>
              <a:gd name="connsiteX116" fmla="*/ 2804398 w 10678681"/>
              <a:gd name="connsiteY116" fmla="*/ 1125556 h 1352443"/>
              <a:gd name="connsiteX117" fmla="*/ 2736109 w 10678681"/>
              <a:gd name="connsiteY117" fmla="*/ 1137717 h 1352443"/>
              <a:gd name="connsiteX118" fmla="*/ 2659096 w 10678681"/>
              <a:gd name="connsiteY118" fmla="*/ 1150294 h 1352443"/>
              <a:gd name="connsiteX119" fmla="*/ 2567088 w 10678681"/>
              <a:gd name="connsiteY119" fmla="*/ 1181781 h 1352443"/>
              <a:gd name="connsiteX120" fmla="*/ 2454501 w 10678681"/>
              <a:gd name="connsiteY120" fmla="*/ 1155455 h 1352443"/>
              <a:gd name="connsiteX121" fmla="*/ 2385161 w 10678681"/>
              <a:gd name="connsiteY121" fmla="*/ 1161312 h 1352443"/>
              <a:gd name="connsiteX122" fmla="*/ 2273361 w 10678681"/>
              <a:gd name="connsiteY122" fmla="*/ 1134090 h 1352443"/>
              <a:gd name="connsiteX123" fmla="*/ 2132003 w 10678681"/>
              <a:gd name="connsiteY123" fmla="*/ 1139225 h 1352443"/>
              <a:gd name="connsiteX124" fmla="*/ 2041224 w 10678681"/>
              <a:gd name="connsiteY124" fmla="*/ 1147536 h 1352443"/>
              <a:gd name="connsiteX125" fmla="*/ 2010157 w 10678681"/>
              <a:gd name="connsiteY125" fmla="*/ 1152767 h 1352443"/>
              <a:gd name="connsiteX126" fmla="*/ 1859213 w 10678681"/>
              <a:gd name="connsiteY126" fmla="*/ 1199540 h 1352443"/>
              <a:gd name="connsiteX127" fmla="*/ 1735877 w 10678681"/>
              <a:gd name="connsiteY127" fmla="*/ 1246527 h 1352443"/>
              <a:gd name="connsiteX128" fmla="*/ 1705069 w 10678681"/>
              <a:gd name="connsiteY128" fmla="*/ 1251989 h 1352443"/>
              <a:gd name="connsiteX129" fmla="*/ 1307888 w 10678681"/>
              <a:gd name="connsiteY129" fmla="*/ 1283156 h 1352443"/>
              <a:gd name="connsiteX130" fmla="*/ 1220734 w 10678681"/>
              <a:gd name="connsiteY130" fmla="*/ 1257811 h 1352443"/>
              <a:gd name="connsiteX131" fmla="*/ 1021737 w 10678681"/>
              <a:gd name="connsiteY131" fmla="*/ 1238739 h 1352443"/>
              <a:gd name="connsiteX132" fmla="*/ 959820 w 10678681"/>
              <a:gd name="connsiteY132" fmla="*/ 1275863 h 1352443"/>
              <a:gd name="connsiteX133" fmla="*/ 929137 w 10678681"/>
              <a:gd name="connsiteY133" fmla="*/ 1273957 h 1352443"/>
              <a:gd name="connsiteX134" fmla="*/ 878849 w 10678681"/>
              <a:gd name="connsiteY134" fmla="*/ 1266740 h 1352443"/>
              <a:gd name="connsiteX135" fmla="*/ 800667 w 10678681"/>
              <a:gd name="connsiteY135" fmla="*/ 1282041 h 1352443"/>
              <a:gd name="connsiteX136" fmla="*/ 644906 w 10678681"/>
              <a:gd name="connsiteY136" fmla="*/ 1273685 h 1352443"/>
              <a:gd name="connsiteX137" fmla="*/ 379869 w 10678681"/>
              <a:gd name="connsiteY137" fmla="*/ 1339165 h 1352443"/>
              <a:gd name="connsiteX138" fmla="*/ 137696 w 10678681"/>
              <a:gd name="connsiteY138" fmla="*/ 1319217 h 1352443"/>
              <a:gd name="connsiteX139" fmla="*/ 54250 w 10678681"/>
              <a:gd name="connsiteY139" fmla="*/ 1315838 h 1352443"/>
              <a:gd name="connsiteX140" fmla="*/ 28042 w 10678681"/>
              <a:gd name="connsiteY140" fmla="*/ 1297822 h 1352443"/>
              <a:gd name="connsiteX141" fmla="*/ 0 w 10678681"/>
              <a:gd name="connsiteY141" fmla="*/ 1294612 h 1352443"/>
              <a:gd name="connsiteX142" fmla="*/ 0 w 10678681"/>
              <a:gd name="connsiteY142" fmla="*/ 0 h 1352443"/>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22314 w 10678681"/>
              <a:gd name="connsiteY18" fmla="*/ 33381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720084 w 10678681"/>
              <a:gd name="connsiteY39" fmla="*/ 760750 h 1342734"/>
              <a:gd name="connsiteX40" fmla="*/ 7652907 w 10678681"/>
              <a:gd name="connsiteY40" fmla="*/ 783273 h 1342734"/>
              <a:gd name="connsiteX41" fmla="*/ 7606008 w 10678681"/>
              <a:gd name="connsiteY41" fmla="*/ 800717 h 1342734"/>
              <a:gd name="connsiteX42" fmla="*/ 7480223 w 10678681"/>
              <a:gd name="connsiteY42" fmla="*/ 856821 h 1342734"/>
              <a:gd name="connsiteX43" fmla="*/ 7356005 w 10678681"/>
              <a:gd name="connsiteY43" fmla="*/ 919462 h 1342734"/>
              <a:gd name="connsiteX44" fmla="*/ 7305396 w 10678681"/>
              <a:gd name="connsiteY44" fmla="*/ 986228 h 1342734"/>
              <a:gd name="connsiteX45" fmla="*/ 7266251 w 10678681"/>
              <a:gd name="connsiteY45" fmla="*/ 967864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64919 w 10678681"/>
              <a:gd name="connsiteY89" fmla="*/ 1325507 h 1342734"/>
              <a:gd name="connsiteX90" fmla="*/ 4566586 w 10678681"/>
              <a:gd name="connsiteY90" fmla="*/ 1316963 h 1342734"/>
              <a:gd name="connsiteX91" fmla="*/ 4556303 w 10678681"/>
              <a:gd name="connsiteY91" fmla="*/ 1300262 h 1342734"/>
              <a:gd name="connsiteX92" fmla="*/ 4502358 w 10678681"/>
              <a:gd name="connsiteY92" fmla="*/ 1302558 h 1342734"/>
              <a:gd name="connsiteX93" fmla="*/ 4498919 w 10678681"/>
              <a:gd name="connsiteY93" fmla="*/ 1312115 h 1342734"/>
              <a:gd name="connsiteX94" fmla="*/ 4492075 w 10678681"/>
              <a:gd name="connsiteY94" fmla="*/ 1313357 h 1342734"/>
              <a:gd name="connsiteX95" fmla="*/ 4487466 w 10678681"/>
              <a:gd name="connsiteY95" fmla="*/ 1304102 h 1342734"/>
              <a:gd name="connsiteX96" fmla="*/ 4398292 w 10678681"/>
              <a:gd name="connsiteY96" fmla="*/ 1278410 h 1342734"/>
              <a:gd name="connsiteX97" fmla="*/ 4306088 w 10678681"/>
              <a:gd name="connsiteY97" fmla="*/ 1282512 h 1342734"/>
              <a:gd name="connsiteX98" fmla="*/ 4188995 w 10678681"/>
              <a:gd name="connsiteY98" fmla="*/ 1296718 h 1342734"/>
              <a:gd name="connsiteX99" fmla="*/ 4136582 w 10678681"/>
              <a:gd name="connsiteY99" fmla="*/ 1287687 h 1342734"/>
              <a:gd name="connsiteX100" fmla="*/ 4064614 w 10678681"/>
              <a:gd name="connsiteY100" fmla="*/ 1296118 h 1342734"/>
              <a:gd name="connsiteX101" fmla="*/ 3900948 w 10678681"/>
              <a:gd name="connsiteY101" fmla="*/ 1322156 h 1342734"/>
              <a:gd name="connsiteX102" fmla="*/ 3787890 w 10678681"/>
              <a:gd name="connsiteY102" fmla="*/ 1322164 h 1342734"/>
              <a:gd name="connsiteX103" fmla="*/ 3745993 w 10678681"/>
              <a:gd name="connsiteY103" fmla="*/ 1342630 h 1342734"/>
              <a:gd name="connsiteX104" fmla="*/ 3675785 w 10678681"/>
              <a:gd name="connsiteY104" fmla="*/ 1326802 h 1342734"/>
              <a:gd name="connsiteX105" fmla="*/ 3623856 w 10678681"/>
              <a:gd name="connsiteY105" fmla="*/ 1290804 h 1342734"/>
              <a:gd name="connsiteX106" fmla="*/ 3564933 w 10678681"/>
              <a:gd name="connsiteY106" fmla="*/ 1287147 h 1342734"/>
              <a:gd name="connsiteX107" fmla="*/ 3550537 w 10678681"/>
              <a:gd name="connsiteY107" fmla="*/ 1317552 h 1342734"/>
              <a:gd name="connsiteX108" fmla="*/ 3487736 w 10678681"/>
              <a:gd name="connsiteY108" fmla="*/ 1303493 h 1342734"/>
              <a:gd name="connsiteX109" fmla="*/ 3392548 w 10678681"/>
              <a:gd name="connsiteY109" fmla="*/ 1278741 h 1342734"/>
              <a:gd name="connsiteX110" fmla="*/ 3337466 w 10678681"/>
              <a:gd name="connsiteY110" fmla="*/ 1272537 h 1342734"/>
              <a:gd name="connsiteX111" fmla="*/ 3175981 w 10678681"/>
              <a:gd name="connsiteY111" fmla="*/ 1208973 h 1342734"/>
              <a:gd name="connsiteX112" fmla="*/ 3036856 w 10678681"/>
              <a:gd name="connsiteY112" fmla="*/ 1214383 h 1342734"/>
              <a:gd name="connsiteX113" fmla="*/ 2824973 w 10678681"/>
              <a:gd name="connsiteY113" fmla="*/ 1134864 h 1342734"/>
              <a:gd name="connsiteX114" fmla="*/ 2804398 w 10678681"/>
              <a:gd name="connsiteY114" fmla="*/ 1125556 h 1342734"/>
              <a:gd name="connsiteX115" fmla="*/ 2736109 w 10678681"/>
              <a:gd name="connsiteY115" fmla="*/ 1137717 h 1342734"/>
              <a:gd name="connsiteX116" fmla="*/ 2659096 w 10678681"/>
              <a:gd name="connsiteY116" fmla="*/ 1150294 h 1342734"/>
              <a:gd name="connsiteX117" fmla="*/ 2567088 w 10678681"/>
              <a:gd name="connsiteY117" fmla="*/ 1181781 h 1342734"/>
              <a:gd name="connsiteX118" fmla="*/ 2454501 w 10678681"/>
              <a:gd name="connsiteY118" fmla="*/ 1155455 h 1342734"/>
              <a:gd name="connsiteX119" fmla="*/ 2385161 w 10678681"/>
              <a:gd name="connsiteY119" fmla="*/ 1161312 h 1342734"/>
              <a:gd name="connsiteX120" fmla="*/ 2273361 w 10678681"/>
              <a:gd name="connsiteY120" fmla="*/ 1134090 h 1342734"/>
              <a:gd name="connsiteX121" fmla="*/ 2132003 w 10678681"/>
              <a:gd name="connsiteY121" fmla="*/ 1139225 h 1342734"/>
              <a:gd name="connsiteX122" fmla="*/ 2041224 w 10678681"/>
              <a:gd name="connsiteY122" fmla="*/ 1147536 h 1342734"/>
              <a:gd name="connsiteX123" fmla="*/ 2010157 w 10678681"/>
              <a:gd name="connsiteY123" fmla="*/ 1152767 h 1342734"/>
              <a:gd name="connsiteX124" fmla="*/ 1859213 w 10678681"/>
              <a:gd name="connsiteY124" fmla="*/ 1199540 h 1342734"/>
              <a:gd name="connsiteX125" fmla="*/ 1735877 w 10678681"/>
              <a:gd name="connsiteY125" fmla="*/ 1246527 h 1342734"/>
              <a:gd name="connsiteX126" fmla="*/ 1705069 w 10678681"/>
              <a:gd name="connsiteY126" fmla="*/ 1251989 h 1342734"/>
              <a:gd name="connsiteX127" fmla="*/ 1307888 w 10678681"/>
              <a:gd name="connsiteY127" fmla="*/ 1283156 h 1342734"/>
              <a:gd name="connsiteX128" fmla="*/ 1220734 w 10678681"/>
              <a:gd name="connsiteY128" fmla="*/ 1257811 h 1342734"/>
              <a:gd name="connsiteX129" fmla="*/ 1021737 w 10678681"/>
              <a:gd name="connsiteY129" fmla="*/ 1238739 h 1342734"/>
              <a:gd name="connsiteX130" fmla="*/ 959820 w 10678681"/>
              <a:gd name="connsiteY130" fmla="*/ 1275863 h 1342734"/>
              <a:gd name="connsiteX131" fmla="*/ 929137 w 10678681"/>
              <a:gd name="connsiteY131" fmla="*/ 1273957 h 1342734"/>
              <a:gd name="connsiteX132" fmla="*/ 878849 w 10678681"/>
              <a:gd name="connsiteY132" fmla="*/ 1266740 h 1342734"/>
              <a:gd name="connsiteX133" fmla="*/ 800667 w 10678681"/>
              <a:gd name="connsiteY133" fmla="*/ 1282041 h 1342734"/>
              <a:gd name="connsiteX134" fmla="*/ 644906 w 10678681"/>
              <a:gd name="connsiteY134" fmla="*/ 1273685 h 1342734"/>
              <a:gd name="connsiteX135" fmla="*/ 379869 w 10678681"/>
              <a:gd name="connsiteY135" fmla="*/ 1339165 h 1342734"/>
              <a:gd name="connsiteX136" fmla="*/ 137696 w 10678681"/>
              <a:gd name="connsiteY136" fmla="*/ 1319217 h 1342734"/>
              <a:gd name="connsiteX137" fmla="*/ 54250 w 10678681"/>
              <a:gd name="connsiteY137" fmla="*/ 1315838 h 1342734"/>
              <a:gd name="connsiteX138" fmla="*/ 28042 w 10678681"/>
              <a:gd name="connsiteY138" fmla="*/ 1297822 h 1342734"/>
              <a:gd name="connsiteX139" fmla="*/ 0 w 10678681"/>
              <a:gd name="connsiteY139" fmla="*/ 1294612 h 1342734"/>
              <a:gd name="connsiteX140" fmla="*/ 0 w 10678681"/>
              <a:gd name="connsiteY140"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78184 w 10678681"/>
              <a:gd name="connsiteY87" fmla="*/ 1326745 h 1342734"/>
              <a:gd name="connsiteX88" fmla="*/ 4564919 w 10678681"/>
              <a:gd name="connsiteY88" fmla="*/ 1325507 h 1342734"/>
              <a:gd name="connsiteX89" fmla="*/ 4566586 w 10678681"/>
              <a:gd name="connsiteY89" fmla="*/ 1316963 h 1342734"/>
              <a:gd name="connsiteX90" fmla="*/ 4556303 w 10678681"/>
              <a:gd name="connsiteY90" fmla="*/ 1300262 h 1342734"/>
              <a:gd name="connsiteX91" fmla="*/ 4502358 w 10678681"/>
              <a:gd name="connsiteY91" fmla="*/ 1302558 h 1342734"/>
              <a:gd name="connsiteX92" fmla="*/ 4498919 w 10678681"/>
              <a:gd name="connsiteY92" fmla="*/ 1312115 h 1342734"/>
              <a:gd name="connsiteX93" fmla="*/ 4492075 w 10678681"/>
              <a:gd name="connsiteY93" fmla="*/ 1313357 h 1342734"/>
              <a:gd name="connsiteX94" fmla="*/ 4487466 w 10678681"/>
              <a:gd name="connsiteY94" fmla="*/ 1304102 h 1342734"/>
              <a:gd name="connsiteX95" fmla="*/ 4398292 w 10678681"/>
              <a:gd name="connsiteY95" fmla="*/ 1278410 h 1342734"/>
              <a:gd name="connsiteX96" fmla="*/ 4306088 w 10678681"/>
              <a:gd name="connsiteY96" fmla="*/ 1282512 h 1342734"/>
              <a:gd name="connsiteX97" fmla="*/ 4188995 w 10678681"/>
              <a:gd name="connsiteY97" fmla="*/ 1296718 h 1342734"/>
              <a:gd name="connsiteX98" fmla="*/ 4136582 w 10678681"/>
              <a:gd name="connsiteY98" fmla="*/ 1287687 h 1342734"/>
              <a:gd name="connsiteX99" fmla="*/ 4064614 w 10678681"/>
              <a:gd name="connsiteY99" fmla="*/ 1296118 h 1342734"/>
              <a:gd name="connsiteX100" fmla="*/ 3900948 w 10678681"/>
              <a:gd name="connsiteY100" fmla="*/ 1322156 h 1342734"/>
              <a:gd name="connsiteX101" fmla="*/ 3787890 w 10678681"/>
              <a:gd name="connsiteY101" fmla="*/ 1322164 h 1342734"/>
              <a:gd name="connsiteX102" fmla="*/ 3745993 w 10678681"/>
              <a:gd name="connsiteY102" fmla="*/ 1342630 h 1342734"/>
              <a:gd name="connsiteX103" fmla="*/ 3675785 w 10678681"/>
              <a:gd name="connsiteY103" fmla="*/ 1326802 h 1342734"/>
              <a:gd name="connsiteX104" fmla="*/ 3623856 w 10678681"/>
              <a:gd name="connsiteY104" fmla="*/ 1290804 h 1342734"/>
              <a:gd name="connsiteX105" fmla="*/ 3564933 w 10678681"/>
              <a:gd name="connsiteY105" fmla="*/ 1287147 h 1342734"/>
              <a:gd name="connsiteX106" fmla="*/ 3550537 w 10678681"/>
              <a:gd name="connsiteY106" fmla="*/ 1317552 h 1342734"/>
              <a:gd name="connsiteX107" fmla="*/ 3487736 w 10678681"/>
              <a:gd name="connsiteY107" fmla="*/ 1303493 h 1342734"/>
              <a:gd name="connsiteX108" fmla="*/ 3392548 w 10678681"/>
              <a:gd name="connsiteY108" fmla="*/ 1278741 h 1342734"/>
              <a:gd name="connsiteX109" fmla="*/ 3337466 w 10678681"/>
              <a:gd name="connsiteY109" fmla="*/ 1272537 h 1342734"/>
              <a:gd name="connsiteX110" fmla="*/ 3175981 w 10678681"/>
              <a:gd name="connsiteY110" fmla="*/ 1208973 h 1342734"/>
              <a:gd name="connsiteX111" fmla="*/ 3036856 w 10678681"/>
              <a:gd name="connsiteY111" fmla="*/ 1214383 h 1342734"/>
              <a:gd name="connsiteX112" fmla="*/ 2824973 w 10678681"/>
              <a:gd name="connsiteY112" fmla="*/ 1134864 h 1342734"/>
              <a:gd name="connsiteX113" fmla="*/ 2804398 w 10678681"/>
              <a:gd name="connsiteY113" fmla="*/ 1125556 h 1342734"/>
              <a:gd name="connsiteX114" fmla="*/ 2736109 w 10678681"/>
              <a:gd name="connsiteY114" fmla="*/ 1137717 h 1342734"/>
              <a:gd name="connsiteX115" fmla="*/ 2659096 w 10678681"/>
              <a:gd name="connsiteY115" fmla="*/ 1150294 h 1342734"/>
              <a:gd name="connsiteX116" fmla="*/ 2567088 w 10678681"/>
              <a:gd name="connsiteY116" fmla="*/ 1181781 h 1342734"/>
              <a:gd name="connsiteX117" fmla="*/ 2454501 w 10678681"/>
              <a:gd name="connsiteY117" fmla="*/ 1155455 h 1342734"/>
              <a:gd name="connsiteX118" fmla="*/ 2385161 w 10678681"/>
              <a:gd name="connsiteY118" fmla="*/ 1161312 h 1342734"/>
              <a:gd name="connsiteX119" fmla="*/ 2273361 w 10678681"/>
              <a:gd name="connsiteY119" fmla="*/ 1134090 h 1342734"/>
              <a:gd name="connsiteX120" fmla="*/ 2132003 w 10678681"/>
              <a:gd name="connsiteY120" fmla="*/ 1139225 h 1342734"/>
              <a:gd name="connsiteX121" fmla="*/ 2041224 w 10678681"/>
              <a:gd name="connsiteY121" fmla="*/ 1147536 h 1342734"/>
              <a:gd name="connsiteX122" fmla="*/ 2010157 w 10678681"/>
              <a:gd name="connsiteY122" fmla="*/ 1152767 h 1342734"/>
              <a:gd name="connsiteX123" fmla="*/ 1859213 w 10678681"/>
              <a:gd name="connsiteY123" fmla="*/ 1199540 h 1342734"/>
              <a:gd name="connsiteX124" fmla="*/ 1735877 w 10678681"/>
              <a:gd name="connsiteY124" fmla="*/ 1246527 h 1342734"/>
              <a:gd name="connsiteX125" fmla="*/ 1705069 w 10678681"/>
              <a:gd name="connsiteY125" fmla="*/ 1251989 h 1342734"/>
              <a:gd name="connsiteX126" fmla="*/ 1307888 w 10678681"/>
              <a:gd name="connsiteY126" fmla="*/ 1283156 h 1342734"/>
              <a:gd name="connsiteX127" fmla="*/ 1220734 w 10678681"/>
              <a:gd name="connsiteY127" fmla="*/ 1257811 h 1342734"/>
              <a:gd name="connsiteX128" fmla="*/ 1021737 w 10678681"/>
              <a:gd name="connsiteY128" fmla="*/ 1238739 h 1342734"/>
              <a:gd name="connsiteX129" fmla="*/ 959820 w 10678681"/>
              <a:gd name="connsiteY129" fmla="*/ 1275863 h 1342734"/>
              <a:gd name="connsiteX130" fmla="*/ 929137 w 10678681"/>
              <a:gd name="connsiteY130" fmla="*/ 1273957 h 1342734"/>
              <a:gd name="connsiteX131" fmla="*/ 878849 w 10678681"/>
              <a:gd name="connsiteY131" fmla="*/ 1266740 h 1342734"/>
              <a:gd name="connsiteX132" fmla="*/ 800667 w 10678681"/>
              <a:gd name="connsiteY132" fmla="*/ 1282041 h 1342734"/>
              <a:gd name="connsiteX133" fmla="*/ 644906 w 10678681"/>
              <a:gd name="connsiteY133" fmla="*/ 1273685 h 1342734"/>
              <a:gd name="connsiteX134" fmla="*/ 379869 w 10678681"/>
              <a:gd name="connsiteY134" fmla="*/ 1339165 h 1342734"/>
              <a:gd name="connsiteX135" fmla="*/ 137696 w 10678681"/>
              <a:gd name="connsiteY135" fmla="*/ 1319217 h 1342734"/>
              <a:gd name="connsiteX136" fmla="*/ 54250 w 10678681"/>
              <a:gd name="connsiteY136" fmla="*/ 1315838 h 1342734"/>
              <a:gd name="connsiteX137" fmla="*/ 28042 w 10678681"/>
              <a:gd name="connsiteY137" fmla="*/ 1297822 h 1342734"/>
              <a:gd name="connsiteX138" fmla="*/ 0 w 10678681"/>
              <a:gd name="connsiteY138" fmla="*/ 1294612 h 1342734"/>
              <a:gd name="connsiteX139" fmla="*/ 0 w 10678681"/>
              <a:gd name="connsiteY139"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578184 w 10678681"/>
              <a:gd name="connsiteY86" fmla="*/ 1326745 h 1342734"/>
              <a:gd name="connsiteX87" fmla="*/ 4564919 w 10678681"/>
              <a:gd name="connsiteY87" fmla="*/ 1325507 h 1342734"/>
              <a:gd name="connsiteX88" fmla="*/ 4566586 w 10678681"/>
              <a:gd name="connsiteY88" fmla="*/ 1316963 h 1342734"/>
              <a:gd name="connsiteX89" fmla="*/ 4556303 w 10678681"/>
              <a:gd name="connsiteY89" fmla="*/ 1300262 h 1342734"/>
              <a:gd name="connsiteX90" fmla="*/ 4502358 w 10678681"/>
              <a:gd name="connsiteY90" fmla="*/ 1302558 h 1342734"/>
              <a:gd name="connsiteX91" fmla="*/ 4498919 w 10678681"/>
              <a:gd name="connsiteY91" fmla="*/ 1312115 h 1342734"/>
              <a:gd name="connsiteX92" fmla="*/ 4492075 w 10678681"/>
              <a:gd name="connsiteY92" fmla="*/ 1313357 h 1342734"/>
              <a:gd name="connsiteX93" fmla="*/ 4487466 w 10678681"/>
              <a:gd name="connsiteY93" fmla="*/ 1304102 h 1342734"/>
              <a:gd name="connsiteX94" fmla="*/ 4398292 w 10678681"/>
              <a:gd name="connsiteY94" fmla="*/ 1278410 h 1342734"/>
              <a:gd name="connsiteX95" fmla="*/ 4306088 w 10678681"/>
              <a:gd name="connsiteY95" fmla="*/ 1282512 h 1342734"/>
              <a:gd name="connsiteX96" fmla="*/ 4188995 w 10678681"/>
              <a:gd name="connsiteY96" fmla="*/ 1296718 h 1342734"/>
              <a:gd name="connsiteX97" fmla="*/ 4136582 w 10678681"/>
              <a:gd name="connsiteY97" fmla="*/ 1287687 h 1342734"/>
              <a:gd name="connsiteX98" fmla="*/ 4064614 w 10678681"/>
              <a:gd name="connsiteY98" fmla="*/ 1296118 h 1342734"/>
              <a:gd name="connsiteX99" fmla="*/ 3900948 w 10678681"/>
              <a:gd name="connsiteY99" fmla="*/ 1322156 h 1342734"/>
              <a:gd name="connsiteX100" fmla="*/ 3787890 w 10678681"/>
              <a:gd name="connsiteY100" fmla="*/ 1322164 h 1342734"/>
              <a:gd name="connsiteX101" fmla="*/ 3745993 w 10678681"/>
              <a:gd name="connsiteY101" fmla="*/ 1342630 h 1342734"/>
              <a:gd name="connsiteX102" fmla="*/ 3675785 w 10678681"/>
              <a:gd name="connsiteY102" fmla="*/ 1326802 h 1342734"/>
              <a:gd name="connsiteX103" fmla="*/ 3623856 w 10678681"/>
              <a:gd name="connsiteY103" fmla="*/ 1290804 h 1342734"/>
              <a:gd name="connsiteX104" fmla="*/ 3564933 w 10678681"/>
              <a:gd name="connsiteY104" fmla="*/ 1287147 h 1342734"/>
              <a:gd name="connsiteX105" fmla="*/ 3550537 w 10678681"/>
              <a:gd name="connsiteY105" fmla="*/ 1317552 h 1342734"/>
              <a:gd name="connsiteX106" fmla="*/ 3487736 w 10678681"/>
              <a:gd name="connsiteY106" fmla="*/ 1303493 h 1342734"/>
              <a:gd name="connsiteX107" fmla="*/ 3392548 w 10678681"/>
              <a:gd name="connsiteY107" fmla="*/ 1278741 h 1342734"/>
              <a:gd name="connsiteX108" fmla="*/ 3337466 w 10678681"/>
              <a:gd name="connsiteY108" fmla="*/ 1272537 h 1342734"/>
              <a:gd name="connsiteX109" fmla="*/ 3175981 w 10678681"/>
              <a:gd name="connsiteY109" fmla="*/ 1208973 h 1342734"/>
              <a:gd name="connsiteX110" fmla="*/ 3036856 w 10678681"/>
              <a:gd name="connsiteY110" fmla="*/ 1214383 h 1342734"/>
              <a:gd name="connsiteX111" fmla="*/ 2824973 w 10678681"/>
              <a:gd name="connsiteY111" fmla="*/ 1134864 h 1342734"/>
              <a:gd name="connsiteX112" fmla="*/ 2804398 w 10678681"/>
              <a:gd name="connsiteY112" fmla="*/ 1125556 h 1342734"/>
              <a:gd name="connsiteX113" fmla="*/ 2736109 w 10678681"/>
              <a:gd name="connsiteY113" fmla="*/ 1137717 h 1342734"/>
              <a:gd name="connsiteX114" fmla="*/ 2659096 w 10678681"/>
              <a:gd name="connsiteY114" fmla="*/ 1150294 h 1342734"/>
              <a:gd name="connsiteX115" fmla="*/ 2567088 w 10678681"/>
              <a:gd name="connsiteY115" fmla="*/ 1181781 h 1342734"/>
              <a:gd name="connsiteX116" fmla="*/ 2454501 w 10678681"/>
              <a:gd name="connsiteY116" fmla="*/ 1155455 h 1342734"/>
              <a:gd name="connsiteX117" fmla="*/ 2385161 w 10678681"/>
              <a:gd name="connsiteY117" fmla="*/ 1161312 h 1342734"/>
              <a:gd name="connsiteX118" fmla="*/ 2273361 w 10678681"/>
              <a:gd name="connsiteY118" fmla="*/ 1134090 h 1342734"/>
              <a:gd name="connsiteX119" fmla="*/ 2132003 w 10678681"/>
              <a:gd name="connsiteY119" fmla="*/ 1139225 h 1342734"/>
              <a:gd name="connsiteX120" fmla="*/ 2041224 w 10678681"/>
              <a:gd name="connsiteY120" fmla="*/ 1147536 h 1342734"/>
              <a:gd name="connsiteX121" fmla="*/ 2010157 w 10678681"/>
              <a:gd name="connsiteY121" fmla="*/ 1152767 h 1342734"/>
              <a:gd name="connsiteX122" fmla="*/ 1859213 w 10678681"/>
              <a:gd name="connsiteY122" fmla="*/ 1199540 h 1342734"/>
              <a:gd name="connsiteX123" fmla="*/ 1735877 w 10678681"/>
              <a:gd name="connsiteY123" fmla="*/ 1246527 h 1342734"/>
              <a:gd name="connsiteX124" fmla="*/ 1705069 w 10678681"/>
              <a:gd name="connsiteY124" fmla="*/ 1251989 h 1342734"/>
              <a:gd name="connsiteX125" fmla="*/ 1307888 w 10678681"/>
              <a:gd name="connsiteY125" fmla="*/ 1283156 h 1342734"/>
              <a:gd name="connsiteX126" fmla="*/ 1220734 w 10678681"/>
              <a:gd name="connsiteY126" fmla="*/ 1257811 h 1342734"/>
              <a:gd name="connsiteX127" fmla="*/ 1021737 w 10678681"/>
              <a:gd name="connsiteY127" fmla="*/ 1238739 h 1342734"/>
              <a:gd name="connsiteX128" fmla="*/ 959820 w 10678681"/>
              <a:gd name="connsiteY128" fmla="*/ 1275863 h 1342734"/>
              <a:gd name="connsiteX129" fmla="*/ 929137 w 10678681"/>
              <a:gd name="connsiteY129" fmla="*/ 1273957 h 1342734"/>
              <a:gd name="connsiteX130" fmla="*/ 878849 w 10678681"/>
              <a:gd name="connsiteY130" fmla="*/ 1266740 h 1342734"/>
              <a:gd name="connsiteX131" fmla="*/ 800667 w 10678681"/>
              <a:gd name="connsiteY131" fmla="*/ 1282041 h 1342734"/>
              <a:gd name="connsiteX132" fmla="*/ 644906 w 10678681"/>
              <a:gd name="connsiteY132" fmla="*/ 1273685 h 1342734"/>
              <a:gd name="connsiteX133" fmla="*/ 379869 w 10678681"/>
              <a:gd name="connsiteY133" fmla="*/ 1339165 h 1342734"/>
              <a:gd name="connsiteX134" fmla="*/ 137696 w 10678681"/>
              <a:gd name="connsiteY134" fmla="*/ 1319217 h 1342734"/>
              <a:gd name="connsiteX135" fmla="*/ 54250 w 10678681"/>
              <a:gd name="connsiteY135" fmla="*/ 1315838 h 1342734"/>
              <a:gd name="connsiteX136" fmla="*/ 28042 w 10678681"/>
              <a:gd name="connsiteY136" fmla="*/ 1297822 h 1342734"/>
              <a:gd name="connsiteX137" fmla="*/ 0 w 10678681"/>
              <a:gd name="connsiteY137" fmla="*/ 1294612 h 1342734"/>
              <a:gd name="connsiteX138" fmla="*/ 0 w 10678681"/>
              <a:gd name="connsiteY138"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578184 w 10678681"/>
              <a:gd name="connsiteY85" fmla="*/ 1326745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17473 w 10678681"/>
              <a:gd name="connsiteY85" fmla="*/ 1296467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26038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660167 w 10678681"/>
              <a:gd name="connsiteY122" fmla="*/ 123684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0678681" h="1342734">
                <a:moveTo>
                  <a:pt x="0" y="0"/>
                </a:moveTo>
                <a:lnTo>
                  <a:pt x="10678681" y="0"/>
                </a:lnTo>
                <a:lnTo>
                  <a:pt x="10666019" y="7876"/>
                </a:lnTo>
                <a:cubicBezTo>
                  <a:pt x="10653407" y="16166"/>
                  <a:pt x="10642107" y="24244"/>
                  <a:pt x="10632825" y="32153"/>
                </a:cubicBezTo>
                <a:cubicBezTo>
                  <a:pt x="10592272" y="36323"/>
                  <a:pt x="10556884" y="50892"/>
                  <a:pt x="10516219" y="45588"/>
                </a:cubicBezTo>
                <a:cubicBezTo>
                  <a:pt x="10497465" y="38035"/>
                  <a:pt x="10481313" y="25649"/>
                  <a:pt x="10456989" y="979"/>
                </a:cubicBezTo>
                <a:cubicBezTo>
                  <a:pt x="10458435" y="21260"/>
                  <a:pt x="10448472" y="9612"/>
                  <a:pt x="10438642" y="1524"/>
                </a:cubicBezTo>
                <a:cubicBezTo>
                  <a:pt x="10430119" y="11702"/>
                  <a:pt x="10417632" y="41266"/>
                  <a:pt x="10407146" y="43659"/>
                </a:cubicBezTo>
                <a:cubicBezTo>
                  <a:pt x="10379701" y="2826"/>
                  <a:pt x="10370665" y="125005"/>
                  <a:pt x="10341159" y="103824"/>
                </a:cubicBezTo>
                <a:cubicBezTo>
                  <a:pt x="10332001" y="120367"/>
                  <a:pt x="10274736" y="115685"/>
                  <a:pt x="10244930" y="94599"/>
                </a:cubicBezTo>
                <a:cubicBezTo>
                  <a:pt x="10189350" y="132718"/>
                  <a:pt x="10178914" y="158571"/>
                  <a:pt x="10115334" y="155658"/>
                </a:cubicBezTo>
                <a:cubicBezTo>
                  <a:pt x="10110816" y="185325"/>
                  <a:pt x="10047419" y="166765"/>
                  <a:pt x="10068157" y="215673"/>
                </a:cubicBezTo>
                <a:cubicBezTo>
                  <a:pt x="10047157" y="216184"/>
                  <a:pt x="10029060" y="198149"/>
                  <a:pt x="10045431" y="229568"/>
                </a:cubicBezTo>
                <a:cubicBezTo>
                  <a:pt x="10018897" y="234017"/>
                  <a:pt x="9963426" y="205273"/>
                  <a:pt x="9929077" y="209062"/>
                </a:cubicBezTo>
                <a:cubicBezTo>
                  <a:pt x="9910475" y="224494"/>
                  <a:pt x="9890198" y="272419"/>
                  <a:pt x="9840045" y="223033"/>
                </a:cubicBezTo>
                <a:cubicBezTo>
                  <a:pt x="9789999" y="276055"/>
                  <a:pt x="9744257" y="186744"/>
                  <a:pt x="9679639" y="247182"/>
                </a:cubicBezTo>
                <a:cubicBezTo>
                  <a:pt x="9634736" y="215294"/>
                  <a:pt x="9537501" y="238016"/>
                  <a:pt x="9498347" y="244723"/>
                </a:cubicBezTo>
                <a:cubicBezTo>
                  <a:pt x="9450379" y="244255"/>
                  <a:pt x="9394227" y="293607"/>
                  <a:pt x="9366026" y="299024"/>
                </a:cubicBezTo>
                <a:cubicBezTo>
                  <a:pt x="9341424" y="298595"/>
                  <a:pt x="9297504" y="338146"/>
                  <a:pt x="9316702" y="356523"/>
                </a:cubicBezTo>
                <a:cubicBezTo>
                  <a:pt x="9228105" y="319675"/>
                  <a:pt x="9206375" y="367221"/>
                  <a:pt x="9121744" y="365177"/>
                </a:cubicBezTo>
                <a:cubicBezTo>
                  <a:pt x="9093808" y="425910"/>
                  <a:pt x="9103257" y="373647"/>
                  <a:pt x="9061654" y="393730"/>
                </a:cubicBezTo>
                <a:cubicBezTo>
                  <a:pt x="9060114" y="344357"/>
                  <a:pt x="9015442" y="432718"/>
                  <a:pt x="8997577" y="380865"/>
                </a:cubicBezTo>
                <a:cubicBezTo>
                  <a:pt x="8969550" y="402056"/>
                  <a:pt x="8954076" y="446763"/>
                  <a:pt x="8907968" y="447345"/>
                </a:cubicBezTo>
                <a:cubicBezTo>
                  <a:pt x="8864369" y="428134"/>
                  <a:pt x="8818646" y="497461"/>
                  <a:pt x="8764163" y="471000"/>
                </a:cubicBezTo>
                <a:cubicBezTo>
                  <a:pt x="8744747" y="465539"/>
                  <a:pt x="8688469" y="474754"/>
                  <a:pt x="8680155" y="492404"/>
                </a:cubicBezTo>
                <a:cubicBezTo>
                  <a:pt x="8668902" y="497604"/>
                  <a:pt x="8654338" y="493892"/>
                  <a:pt x="8651436" y="511923"/>
                </a:cubicBezTo>
                <a:cubicBezTo>
                  <a:pt x="8645505" y="533975"/>
                  <a:pt x="8599739" y="507897"/>
                  <a:pt x="8609185" y="531525"/>
                </a:cubicBezTo>
                <a:cubicBezTo>
                  <a:pt x="8576806" y="513805"/>
                  <a:pt x="8560019" y="560634"/>
                  <a:pt x="8537091" y="574933"/>
                </a:cubicBezTo>
                <a:cubicBezTo>
                  <a:pt x="8510928" y="556486"/>
                  <a:pt x="8488623" y="604682"/>
                  <a:pt x="8435931" y="617926"/>
                </a:cubicBezTo>
                <a:cubicBezTo>
                  <a:pt x="8406978" y="596402"/>
                  <a:pt x="8400500" y="627188"/>
                  <a:pt x="8348623" y="600607"/>
                </a:cubicBezTo>
                <a:cubicBezTo>
                  <a:pt x="8347650" y="604255"/>
                  <a:pt x="8320537" y="587451"/>
                  <a:pt x="8276883" y="588214"/>
                </a:cubicBezTo>
                <a:cubicBezTo>
                  <a:pt x="8233229" y="588977"/>
                  <a:pt x="8147007" y="602039"/>
                  <a:pt x="8086698" y="605185"/>
                </a:cubicBezTo>
                <a:cubicBezTo>
                  <a:pt x="8018754" y="612533"/>
                  <a:pt x="8076794" y="658105"/>
                  <a:pt x="7982378" y="629799"/>
                </a:cubicBezTo>
                <a:cubicBezTo>
                  <a:pt x="7978309" y="650417"/>
                  <a:pt x="7968020" y="653434"/>
                  <a:pt x="7947952" y="648003"/>
                </a:cubicBezTo>
                <a:cubicBezTo>
                  <a:pt x="7915301" y="652980"/>
                  <a:pt x="7930086" y="699793"/>
                  <a:pt x="7890112" y="677915"/>
                </a:cubicBezTo>
                <a:cubicBezTo>
                  <a:pt x="7902561" y="702153"/>
                  <a:pt x="7831508" y="700184"/>
                  <a:pt x="7853284" y="723588"/>
                </a:cubicBezTo>
                <a:cubicBezTo>
                  <a:pt x="7838304" y="751013"/>
                  <a:pt x="7817999" y="714992"/>
                  <a:pt x="7802383" y="739359"/>
                </a:cubicBezTo>
                <a:cubicBezTo>
                  <a:pt x="7781922" y="742015"/>
                  <a:pt x="7755431" y="732207"/>
                  <a:pt x="7730518" y="739526"/>
                </a:cubicBezTo>
                <a:cubicBezTo>
                  <a:pt x="7716802" y="743091"/>
                  <a:pt x="7733019" y="753459"/>
                  <a:pt x="7720084" y="760750"/>
                </a:cubicBezTo>
                <a:cubicBezTo>
                  <a:pt x="7707149" y="768041"/>
                  <a:pt x="7671920" y="776612"/>
                  <a:pt x="7652907" y="783273"/>
                </a:cubicBezTo>
                <a:cubicBezTo>
                  <a:pt x="7630163" y="772504"/>
                  <a:pt x="7616976" y="783101"/>
                  <a:pt x="7606008" y="800717"/>
                </a:cubicBezTo>
                <a:cubicBezTo>
                  <a:pt x="7561224" y="806541"/>
                  <a:pt x="7527083" y="837162"/>
                  <a:pt x="7480223" y="856821"/>
                </a:cubicBezTo>
                <a:cubicBezTo>
                  <a:pt x="7422566" y="851729"/>
                  <a:pt x="7406130" y="898621"/>
                  <a:pt x="7356005" y="919462"/>
                </a:cubicBezTo>
                <a:cubicBezTo>
                  <a:pt x="7301710" y="896412"/>
                  <a:pt x="7327853" y="963334"/>
                  <a:pt x="7305396" y="986228"/>
                </a:cubicBezTo>
                <a:lnTo>
                  <a:pt x="7266251" y="967864"/>
                </a:lnTo>
                <a:lnTo>
                  <a:pt x="7258094" y="990679"/>
                </a:lnTo>
                <a:lnTo>
                  <a:pt x="7257893" y="991204"/>
                </a:lnTo>
                <a:lnTo>
                  <a:pt x="7247153" y="991550"/>
                </a:lnTo>
                <a:cubicBezTo>
                  <a:pt x="7228850" y="991013"/>
                  <a:pt x="7210872" y="989423"/>
                  <a:pt x="7193612" y="987042"/>
                </a:cubicBezTo>
                <a:cubicBezTo>
                  <a:pt x="7184018" y="1016185"/>
                  <a:pt x="7117645" y="991054"/>
                  <a:pt x="7132632" y="1042036"/>
                </a:cubicBezTo>
                <a:cubicBezTo>
                  <a:pt x="7109597" y="1040358"/>
                  <a:pt x="7092653" y="1020472"/>
                  <a:pt x="7105610" y="1053537"/>
                </a:cubicBezTo>
                <a:cubicBezTo>
                  <a:pt x="7098186" y="1053959"/>
                  <a:pt x="7071669" y="1042250"/>
                  <a:pt x="7069148" y="1047163"/>
                </a:cubicBezTo>
                <a:lnTo>
                  <a:pt x="7039634" y="1059971"/>
                </a:lnTo>
                <a:lnTo>
                  <a:pt x="7033445" y="1063314"/>
                </a:lnTo>
                <a:lnTo>
                  <a:pt x="6999157" y="1055282"/>
                </a:lnTo>
                <a:lnTo>
                  <a:pt x="6981874" y="1053827"/>
                </a:lnTo>
                <a:lnTo>
                  <a:pt x="6976102" y="1047854"/>
                </a:lnTo>
                <a:cubicBezTo>
                  <a:pt x="6970359" y="1044495"/>
                  <a:pt x="6962768" y="1043656"/>
                  <a:pt x="6951040" y="1048531"/>
                </a:cubicBezTo>
                <a:lnTo>
                  <a:pt x="6948497" y="1050706"/>
                </a:lnTo>
                <a:lnTo>
                  <a:pt x="6926582" y="1043462"/>
                </a:lnTo>
                <a:cubicBezTo>
                  <a:pt x="6919310" y="1039773"/>
                  <a:pt x="6839625" y="1034777"/>
                  <a:pt x="6833743" y="1027960"/>
                </a:cubicBezTo>
                <a:cubicBezTo>
                  <a:pt x="6776335" y="1015119"/>
                  <a:pt x="6761260" y="1047430"/>
                  <a:pt x="6687090" y="1063250"/>
                </a:cubicBezTo>
                <a:cubicBezTo>
                  <a:pt x="6621041" y="1075436"/>
                  <a:pt x="6482366" y="1074217"/>
                  <a:pt x="6431838" y="1063226"/>
                </a:cubicBezTo>
                <a:cubicBezTo>
                  <a:pt x="6405016" y="1060235"/>
                  <a:pt x="6309698" y="1067799"/>
                  <a:pt x="6327795" y="1088142"/>
                </a:cubicBezTo>
                <a:cubicBezTo>
                  <a:pt x="6241699" y="1050273"/>
                  <a:pt x="6228725" y="1111123"/>
                  <a:pt x="6136549" y="1100268"/>
                </a:cubicBezTo>
                <a:cubicBezTo>
                  <a:pt x="6096483" y="1157984"/>
                  <a:pt x="6053277" y="1099229"/>
                  <a:pt x="6004655" y="1114946"/>
                </a:cubicBezTo>
                <a:cubicBezTo>
                  <a:pt x="6010724" y="1065500"/>
                  <a:pt x="5948029" y="1149051"/>
                  <a:pt x="5936643" y="1095428"/>
                </a:cubicBezTo>
                <a:cubicBezTo>
                  <a:pt x="5928154" y="1099986"/>
                  <a:pt x="5920290" y="1106094"/>
                  <a:pt x="5912484" y="1112624"/>
                </a:cubicBezTo>
                <a:lnTo>
                  <a:pt x="5908387" y="1116018"/>
                </a:lnTo>
                <a:lnTo>
                  <a:pt x="5890495" y="1120268"/>
                </a:lnTo>
                <a:lnTo>
                  <a:pt x="5887318" y="1133134"/>
                </a:lnTo>
                <a:lnTo>
                  <a:pt x="5861726" y="1147891"/>
                </a:lnTo>
                <a:cubicBezTo>
                  <a:pt x="5851855" y="1151615"/>
                  <a:pt x="5818443" y="1153513"/>
                  <a:pt x="5805823" y="1152457"/>
                </a:cubicBezTo>
                <a:cubicBezTo>
                  <a:pt x="5761190" y="1128740"/>
                  <a:pt x="5745234" y="1208320"/>
                  <a:pt x="5689841" y="1176232"/>
                </a:cubicBezTo>
                <a:cubicBezTo>
                  <a:pt x="5645165" y="1182523"/>
                  <a:pt x="5638674" y="1185346"/>
                  <a:pt x="5605119" y="1190202"/>
                </a:cubicBezTo>
                <a:cubicBezTo>
                  <a:pt x="5595173" y="1211597"/>
                  <a:pt x="5481899" y="1180798"/>
                  <a:pt x="5488513" y="1205367"/>
                </a:cubicBezTo>
                <a:cubicBezTo>
                  <a:pt x="5455905" y="1184307"/>
                  <a:pt x="5430208" y="1229302"/>
                  <a:pt x="5402905" y="1241191"/>
                </a:cubicBezTo>
                <a:cubicBezTo>
                  <a:pt x="5353635" y="1248161"/>
                  <a:pt x="5228965" y="1244549"/>
                  <a:pt x="5192893" y="1247188"/>
                </a:cubicBezTo>
                <a:cubicBezTo>
                  <a:pt x="5191257" y="1250727"/>
                  <a:pt x="5178909" y="1254361"/>
                  <a:pt x="5164025" y="1257028"/>
                </a:cubicBezTo>
                <a:cubicBezTo>
                  <a:pt x="5149141" y="1259695"/>
                  <a:pt x="5121746" y="1277136"/>
                  <a:pt x="5103589" y="1263189"/>
                </a:cubicBezTo>
                <a:cubicBezTo>
                  <a:pt x="5020856" y="1221392"/>
                  <a:pt x="4961920" y="1251721"/>
                  <a:pt x="4894688" y="1247184"/>
                </a:cubicBezTo>
                <a:cubicBezTo>
                  <a:pt x="4819279" y="1247443"/>
                  <a:pt x="4886780" y="1276272"/>
                  <a:pt x="4788036" y="1238182"/>
                </a:cubicBezTo>
                <a:cubicBezTo>
                  <a:pt x="4780353" y="1258340"/>
                  <a:pt x="4768632" y="1260281"/>
                  <a:pt x="4747555" y="1252768"/>
                </a:cubicBezTo>
                <a:cubicBezTo>
                  <a:pt x="4711089" y="1254336"/>
                  <a:pt x="4719897" y="1302605"/>
                  <a:pt x="4679644" y="1276603"/>
                </a:cubicBezTo>
                <a:cubicBezTo>
                  <a:pt x="4651415" y="1288933"/>
                  <a:pt x="4636594" y="1288316"/>
                  <a:pt x="4617473" y="1296467"/>
                </a:cubicBezTo>
                <a:lnTo>
                  <a:pt x="4564919" y="1325507"/>
                </a:lnTo>
                <a:lnTo>
                  <a:pt x="4566586" y="1316963"/>
                </a:lnTo>
                <a:cubicBezTo>
                  <a:pt x="4569057" y="1308855"/>
                  <a:pt x="4571069" y="1299935"/>
                  <a:pt x="4556303" y="1300262"/>
                </a:cubicBezTo>
                <a:cubicBezTo>
                  <a:pt x="4525488" y="1305073"/>
                  <a:pt x="4517133" y="1269079"/>
                  <a:pt x="4502358" y="1302558"/>
                </a:cubicBezTo>
                <a:lnTo>
                  <a:pt x="4498919" y="1312115"/>
                </a:lnTo>
                <a:lnTo>
                  <a:pt x="4492075" y="1313357"/>
                </a:lnTo>
                <a:cubicBezTo>
                  <a:pt x="4488463" y="1312870"/>
                  <a:pt x="4486534" y="1310394"/>
                  <a:pt x="4487466" y="1304102"/>
                </a:cubicBezTo>
                <a:cubicBezTo>
                  <a:pt x="4457512" y="1328789"/>
                  <a:pt x="4426787" y="1287064"/>
                  <a:pt x="4398292" y="1278410"/>
                </a:cubicBezTo>
                <a:cubicBezTo>
                  <a:pt x="4375210" y="1302378"/>
                  <a:pt x="4366248" y="1283298"/>
                  <a:pt x="4306088" y="1282512"/>
                </a:cubicBezTo>
                <a:cubicBezTo>
                  <a:pt x="4280844" y="1310113"/>
                  <a:pt x="4237476" y="1258925"/>
                  <a:pt x="4188995" y="1296718"/>
                </a:cubicBezTo>
                <a:cubicBezTo>
                  <a:pt x="4186961" y="1293392"/>
                  <a:pt x="4157312" y="1287787"/>
                  <a:pt x="4136582" y="1287687"/>
                </a:cubicBezTo>
                <a:cubicBezTo>
                  <a:pt x="4115852" y="1287587"/>
                  <a:pt x="4081037" y="1280166"/>
                  <a:pt x="4064614" y="1296118"/>
                </a:cubicBezTo>
                <a:cubicBezTo>
                  <a:pt x="3987264" y="1347194"/>
                  <a:pt x="3967205" y="1309881"/>
                  <a:pt x="3900948" y="1322156"/>
                </a:cubicBezTo>
                <a:cubicBezTo>
                  <a:pt x="3826014" y="1330612"/>
                  <a:pt x="3831060" y="1333478"/>
                  <a:pt x="3787890" y="1322164"/>
                </a:cubicBezTo>
                <a:cubicBezTo>
                  <a:pt x="3777929" y="1303028"/>
                  <a:pt x="3766063" y="1332733"/>
                  <a:pt x="3745993" y="1342630"/>
                </a:cubicBezTo>
                <a:cubicBezTo>
                  <a:pt x="3709591" y="1345286"/>
                  <a:pt x="3712765" y="1296323"/>
                  <a:pt x="3675785" y="1326802"/>
                </a:cubicBezTo>
                <a:cubicBezTo>
                  <a:pt x="3682573" y="1300349"/>
                  <a:pt x="3606829" y="1318588"/>
                  <a:pt x="3623856" y="1290804"/>
                </a:cubicBezTo>
                <a:cubicBezTo>
                  <a:pt x="3600335" y="1267550"/>
                  <a:pt x="3588308" y="1307279"/>
                  <a:pt x="3564933" y="1287147"/>
                </a:cubicBezTo>
                <a:cubicBezTo>
                  <a:pt x="3538420" y="1283043"/>
                  <a:pt x="3579946" y="1314789"/>
                  <a:pt x="3550537" y="1317552"/>
                </a:cubicBezTo>
                <a:cubicBezTo>
                  <a:pt x="3514920" y="1316159"/>
                  <a:pt x="3514600" y="1364317"/>
                  <a:pt x="3487736" y="1303493"/>
                </a:cubicBezTo>
                <a:cubicBezTo>
                  <a:pt x="3450312" y="1319195"/>
                  <a:pt x="3443340" y="1291726"/>
                  <a:pt x="3392548" y="1278741"/>
                </a:cubicBezTo>
                <a:cubicBezTo>
                  <a:pt x="3371053" y="1294449"/>
                  <a:pt x="3354022" y="1287164"/>
                  <a:pt x="3337466" y="1272537"/>
                </a:cubicBezTo>
                <a:cubicBezTo>
                  <a:pt x="3287808" y="1277154"/>
                  <a:pt x="3231625" y="1217343"/>
                  <a:pt x="3175981" y="1208973"/>
                </a:cubicBezTo>
                <a:cubicBezTo>
                  <a:pt x="3115467" y="1227175"/>
                  <a:pt x="3096324" y="1223154"/>
                  <a:pt x="3036856" y="1214383"/>
                </a:cubicBezTo>
                <a:cubicBezTo>
                  <a:pt x="2976484" y="1195723"/>
                  <a:pt x="2863716" y="1149668"/>
                  <a:pt x="2824973" y="1134864"/>
                </a:cubicBezTo>
                <a:cubicBezTo>
                  <a:pt x="2817752" y="1140972"/>
                  <a:pt x="2802616" y="1134132"/>
                  <a:pt x="2804398" y="1125556"/>
                </a:cubicBezTo>
                <a:cubicBezTo>
                  <a:pt x="2796364" y="1128008"/>
                  <a:pt x="2737660" y="1151579"/>
                  <a:pt x="2736109" y="1137717"/>
                </a:cubicBezTo>
                <a:cubicBezTo>
                  <a:pt x="2696082" y="1134954"/>
                  <a:pt x="2695314" y="1134322"/>
                  <a:pt x="2659096" y="1150294"/>
                </a:cubicBezTo>
                <a:cubicBezTo>
                  <a:pt x="2582535" y="1124403"/>
                  <a:pt x="2622743" y="1189988"/>
                  <a:pt x="2567088" y="1181781"/>
                </a:cubicBezTo>
                <a:cubicBezTo>
                  <a:pt x="2523074" y="1153322"/>
                  <a:pt x="2505741" y="1175022"/>
                  <a:pt x="2454501" y="1155455"/>
                </a:cubicBezTo>
                <a:cubicBezTo>
                  <a:pt x="2435184" y="1199648"/>
                  <a:pt x="2405890" y="1149324"/>
                  <a:pt x="2385161" y="1161312"/>
                </a:cubicBezTo>
                <a:cubicBezTo>
                  <a:pt x="2329714" y="1166582"/>
                  <a:pt x="2322102" y="1137771"/>
                  <a:pt x="2273361" y="1134090"/>
                </a:cubicBezTo>
                <a:cubicBezTo>
                  <a:pt x="2270204" y="1112590"/>
                  <a:pt x="2164540" y="1136821"/>
                  <a:pt x="2132003" y="1139225"/>
                </a:cubicBezTo>
                <a:cubicBezTo>
                  <a:pt x="2119616" y="1127805"/>
                  <a:pt x="2068429" y="1132839"/>
                  <a:pt x="2041224" y="1147536"/>
                </a:cubicBezTo>
                <a:cubicBezTo>
                  <a:pt x="2072319" y="1178143"/>
                  <a:pt x="2006941" y="1118646"/>
                  <a:pt x="2010157" y="1152767"/>
                </a:cubicBezTo>
                <a:cubicBezTo>
                  <a:pt x="1976080" y="1167742"/>
                  <a:pt x="1904926" y="1183913"/>
                  <a:pt x="1859213" y="1199540"/>
                </a:cubicBezTo>
                <a:cubicBezTo>
                  <a:pt x="1837985" y="1173314"/>
                  <a:pt x="1772946" y="1249813"/>
                  <a:pt x="1735877" y="1246527"/>
                </a:cubicBezTo>
                <a:cubicBezTo>
                  <a:pt x="1727774" y="1263559"/>
                  <a:pt x="1674382" y="1247072"/>
                  <a:pt x="1660167" y="1236849"/>
                </a:cubicBezTo>
                <a:cubicBezTo>
                  <a:pt x="1541640" y="1221134"/>
                  <a:pt x="1352140" y="1267338"/>
                  <a:pt x="1279827" y="1245307"/>
                </a:cubicBezTo>
                <a:lnTo>
                  <a:pt x="1021737" y="1238739"/>
                </a:lnTo>
                <a:cubicBezTo>
                  <a:pt x="1011829" y="1264670"/>
                  <a:pt x="960483" y="1235921"/>
                  <a:pt x="959820" y="1275863"/>
                </a:cubicBezTo>
                <a:cubicBezTo>
                  <a:pt x="950745" y="1291685"/>
                  <a:pt x="934594" y="1289700"/>
                  <a:pt x="929137" y="1273957"/>
                </a:cubicBezTo>
                <a:cubicBezTo>
                  <a:pt x="909281" y="1275184"/>
                  <a:pt x="894620" y="1293444"/>
                  <a:pt x="878849" y="1266740"/>
                </a:cubicBezTo>
                <a:cubicBezTo>
                  <a:pt x="851668" y="1267510"/>
                  <a:pt x="816599" y="1322523"/>
                  <a:pt x="800667" y="1282041"/>
                </a:cubicBezTo>
                <a:cubicBezTo>
                  <a:pt x="741645" y="1285469"/>
                  <a:pt x="699773" y="1269716"/>
                  <a:pt x="644906" y="1273685"/>
                </a:cubicBezTo>
                <a:cubicBezTo>
                  <a:pt x="541527" y="1321342"/>
                  <a:pt x="446058" y="1236106"/>
                  <a:pt x="379869" y="1339165"/>
                </a:cubicBezTo>
                <a:cubicBezTo>
                  <a:pt x="292000" y="1296022"/>
                  <a:pt x="211611" y="1323804"/>
                  <a:pt x="137696" y="1319217"/>
                </a:cubicBezTo>
                <a:cubicBezTo>
                  <a:pt x="102121" y="1327987"/>
                  <a:pt x="88791" y="1285209"/>
                  <a:pt x="54250" y="1315838"/>
                </a:cubicBezTo>
                <a:cubicBezTo>
                  <a:pt x="49461" y="1305340"/>
                  <a:pt x="39595" y="1300426"/>
                  <a:pt x="28042" y="1297822"/>
                </a:cubicBezTo>
                <a:lnTo>
                  <a:pt x="0" y="1294612"/>
                </a:lnTo>
                <a:lnTo>
                  <a:pt x="0" y="0"/>
                </a:ln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D6C2F2D6-F636-46AD-BCD9-994702A00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890120" cy="735601"/>
          </a:xfrm>
          <a:custGeom>
            <a:avLst/>
            <a:gdLst>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906706 w 10678681"/>
              <a:gd name="connsiteY64" fmla="*/ 1027961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05317 w 10678681"/>
              <a:gd name="connsiteY66" fmla="*/ 1011686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61470 w 10678681"/>
              <a:gd name="connsiteY68" fmla="*/ 108057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392549 w 10678681"/>
              <a:gd name="connsiteY67" fmla="*/ 1032948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074811 w 10678681"/>
              <a:gd name="connsiteY69" fmla="*/ 1092701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28273 w 10678681"/>
              <a:gd name="connsiteY77" fmla="*/ 1152456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67391 w 10678681"/>
              <a:gd name="connsiteY78" fmla="*/ 1161093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72219 w 10678681"/>
              <a:gd name="connsiteY79" fmla="*/ 1173708 h 1357700"/>
              <a:gd name="connsiteX80" fmla="*/ 5537768 w 10678681"/>
              <a:gd name="connsiteY80" fmla="*/ 1190202 h 1357700"/>
              <a:gd name="connsiteX81" fmla="*/ 5488513 w 10678681"/>
              <a:gd name="connsiteY81" fmla="*/ 1205367 h 1357700"/>
              <a:gd name="connsiteX82" fmla="*/ 5402905 w 10678681"/>
              <a:gd name="connsiteY82" fmla="*/ 1241191 h 1357700"/>
              <a:gd name="connsiteX83" fmla="*/ 5285593 w 10678681"/>
              <a:gd name="connsiteY83" fmla="*/ 1273569 h 1357700"/>
              <a:gd name="connsiteX84" fmla="*/ 5192893 w 10678681"/>
              <a:gd name="connsiteY84" fmla="*/ 1247188 h 1357700"/>
              <a:gd name="connsiteX85" fmla="*/ 5186475 w 10678681"/>
              <a:gd name="connsiteY85" fmla="*/ 1257028 h 1357700"/>
              <a:gd name="connsiteX86" fmla="*/ 5126038 w 10678681"/>
              <a:gd name="connsiteY86" fmla="*/ 1263189 h 1357700"/>
              <a:gd name="connsiteX87" fmla="*/ 4905913 w 10678681"/>
              <a:gd name="connsiteY87" fmla="*/ 1224477 h 1357700"/>
              <a:gd name="connsiteX88" fmla="*/ 4788036 w 10678681"/>
              <a:gd name="connsiteY88" fmla="*/ 1238182 h 1357700"/>
              <a:gd name="connsiteX89" fmla="*/ 4747555 w 10678681"/>
              <a:gd name="connsiteY89" fmla="*/ 1252768 h 1357700"/>
              <a:gd name="connsiteX90" fmla="*/ 4679644 w 10678681"/>
              <a:gd name="connsiteY90" fmla="*/ 1276603 h 1357700"/>
              <a:gd name="connsiteX91" fmla="*/ 4632222 w 10678681"/>
              <a:gd name="connsiteY91" fmla="*/ 1318360 h 1357700"/>
              <a:gd name="connsiteX92" fmla="*/ 4617358 w 10678681"/>
              <a:gd name="connsiteY92" fmla="*/ 1327690 h 1357700"/>
              <a:gd name="connsiteX93" fmla="*/ 4589102 w 10678681"/>
              <a:gd name="connsiteY93" fmla="*/ 1321223 h 1357700"/>
              <a:gd name="connsiteX94" fmla="*/ 4578184 w 10678681"/>
              <a:gd name="connsiteY94" fmla="*/ 1326745 h 1357700"/>
              <a:gd name="connsiteX95" fmla="*/ 4574270 w 10678681"/>
              <a:gd name="connsiteY95" fmla="*/ 1325878 h 1357700"/>
              <a:gd name="connsiteX96" fmla="*/ 4564919 w 10678681"/>
              <a:gd name="connsiteY96" fmla="*/ 1325507 h 1357700"/>
              <a:gd name="connsiteX97" fmla="*/ 4566586 w 10678681"/>
              <a:gd name="connsiteY97" fmla="*/ 1316963 h 1357700"/>
              <a:gd name="connsiteX98" fmla="*/ 4556303 w 10678681"/>
              <a:gd name="connsiteY98" fmla="*/ 1300262 h 1357700"/>
              <a:gd name="connsiteX99" fmla="*/ 4502358 w 10678681"/>
              <a:gd name="connsiteY99" fmla="*/ 1302558 h 1357700"/>
              <a:gd name="connsiteX100" fmla="*/ 4498919 w 10678681"/>
              <a:gd name="connsiteY100" fmla="*/ 1312115 h 1357700"/>
              <a:gd name="connsiteX101" fmla="*/ 4492075 w 10678681"/>
              <a:gd name="connsiteY101" fmla="*/ 1313357 h 1357700"/>
              <a:gd name="connsiteX102" fmla="*/ 4487466 w 10678681"/>
              <a:gd name="connsiteY102" fmla="*/ 1304102 h 1357700"/>
              <a:gd name="connsiteX103" fmla="*/ 4398292 w 10678681"/>
              <a:gd name="connsiteY103" fmla="*/ 1278410 h 1357700"/>
              <a:gd name="connsiteX104" fmla="*/ 4278026 w 10678681"/>
              <a:gd name="connsiteY104" fmla="*/ 1259803 h 1357700"/>
              <a:gd name="connsiteX105" fmla="*/ 4188995 w 10678681"/>
              <a:gd name="connsiteY105" fmla="*/ 1296718 h 1357700"/>
              <a:gd name="connsiteX106" fmla="*/ 4181483 w 10678681"/>
              <a:gd name="connsiteY106" fmla="*/ 1287686 h 1357700"/>
              <a:gd name="connsiteX107" fmla="*/ 4120739 w 10678681"/>
              <a:gd name="connsiteY107" fmla="*/ 1288549 h 1357700"/>
              <a:gd name="connsiteX108" fmla="*/ 3906561 w 10678681"/>
              <a:gd name="connsiteY108" fmla="*/ 1352435 h 1357700"/>
              <a:gd name="connsiteX109" fmla="*/ 3787890 w 10678681"/>
              <a:gd name="connsiteY109" fmla="*/ 1352442 h 1357700"/>
              <a:gd name="connsiteX110" fmla="*/ 3745993 w 10678681"/>
              <a:gd name="connsiteY110" fmla="*/ 1342630 h 1357700"/>
              <a:gd name="connsiteX111" fmla="*/ 3675785 w 10678681"/>
              <a:gd name="connsiteY111" fmla="*/ 1326802 h 1357700"/>
              <a:gd name="connsiteX112" fmla="*/ 3623856 w 10678681"/>
              <a:gd name="connsiteY112" fmla="*/ 1290804 h 1357700"/>
              <a:gd name="connsiteX113" fmla="*/ 3564933 w 10678681"/>
              <a:gd name="connsiteY113" fmla="*/ 1287147 h 1357700"/>
              <a:gd name="connsiteX114" fmla="*/ 3550537 w 10678681"/>
              <a:gd name="connsiteY114" fmla="*/ 1317552 h 1357700"/>
              <a:gd name="connsiteX115" fmla="*/ 3487736 w 10678681"/>
              <a:gd name="connsiteY115" fmla="*/ 1303493 h 1357700"/>
              <a:gd name="connsiteX116" fmla="*/ 3392548 w 10678681"/>
              <a:gd name="connsiteY116" fmla="*/ 1278741 h 1357700"/>
              <a:gd name="connsiteX117" fmla="*/ 3337466 w 10678681"/>
              <a:gd name="connsiteY117" fmla="*/ 1272537 h 1357700"/>
              <a:gd name="connsiteX118" fmla="*/ 3187206 w 10678681"/>
              <a:gd name="connsiteY118" fmla="*/ 1246821 h 1357700"/>
              <a:gd name="connsiteX119" fmla="*/ 3036856 w 10678681"/>
              <a:gd name="connsiteY119" fmla="*/ 1214383 h 1357700"/>
              <a:gd name="connsiteX120" fmla="*/ 2948654 w 10678681"/>
              <a:gd name="connsiteY120" fmla="*/ 1157455 h 1357700"/>
              <a:gd name="connsiteX121" fmla="*/ 2824973 w 10678681"/>
              <a:gd name="connsiteY121" fmla="*/ 1134864 h 1357700"/>
              <a:gd name="connsiteX122" fmla="*/ 2804398 w 10678681"/>
              <a:gd name="connsiteY122" fmla="*/ 1125556 h 1357700"/>
              <a:gd name="connsiteX123" fmla="*/ 2775396 w 10678681"/>
              <a:gd name="connsiteY123" fmla="*/ 1130148 h 1357700"/>
              <a:gd name="connsiteX124" fmla="*/ 2659096 w 10678681"/>
              <a:gd name="connsiteY124" fmla="*/ 1150294 h 1357700"/>
              <a:gd name="connsiteX125" fmla="*/ 2567088 w 10678681"/>
              <a:gd name="connsiteY125" fmla="*/ 1181781 h 1357700"/>
              <a:gd name="connsiteX126" fmla="*/ 2454501 w 10678681"/>
              <a:gd name="connsiteY126" fmla="*/ 1155455 h 1357700"/>
              <a:gd name="connsiteX127" fmla="*/ 2385161 w 10678681"/>
              <a:gd name="connsiteY127" fmla="*/ 1161312 h 1357700"/>
              <a:gd name="connsiteX128" fmla="*/ 2270528 w 10678681"/>
              <a:gd name="connsiteY128" fmla="*/ 1204338 h 1357700"/>
              <a:gd name="connsiteX129" fmla="*/ 2121820 w 10678681"/>
              <a:gd name="connsiteY129" fmla="*/ 1187078 h 1357700"/>
              <a:gd name="connsiteX130" fmla="*/ 2092716 w 10678681"/>
              <a:gd name="connsiteY130" fmla="*/ 1139224 h 1357700"/>
              <a:gd name="connsiteX131" fmla="*/ 2052449 w 10678681"/>
              <a:gd name="connsiteY131" fmla="*/ 1109687 h 1357700"/>
              <a:gd name="connsiteX132" fmla="*/ 2032607 w 10678681"/>
              <a:gd name="connsiteY132" fmla="*/ 1175477 h 1357700"/>
              <a:gd name="connsiteX133" fmla="*/ 1901837 w 10678681"/>
              <a:gd name="connsiteY133" fmla="*/ 1221762 h 1357700"/>
              <a:gd name="connsiteX134" fmla="*/ 1836762 w 10678681"/>
              <a:gd name="connsiteY134" fmla="*/ 1237387 h 1357700"/>
              <a:gd name="connsiteX135" fmla="*/ 1735877 w 10678681"/>
              <a:gd name="connsiteY135" fmla="*/ 1246527 h 1357700"/>
              <a:gd name="connsiteX136" fmla="*/ 1705069 w 10678681"/>
              <a:gd name="connsiteY136" fmla="*/ 1251989 h 1357700"/>
              <a:gd name="connsiteX137" fmla="*/ 1397689 w 10678681"/>
              <a:gd name="connsiteY137" fmla="*/ 1336144 h 1357700"/>
              <a:gd name="connsiteX138" fmla="*/ 1220734 w 10678681"/>
              <a:gd name="connsiteY138" fmla="*/ 1257811 h 1357700"/>
              <a:gd name="connsiteX139" fmla="*/ 1021737 w 10678681"/>
              <a:gd name="connsiteY139" fmla="*/ 1238739 h 1357700"/>
              <a:gd name="connsiteX140" fmla="*/ 959820 w 10678681"/>
              <a:gd name="connsiteY140" fmla="*/ 1275863 h 1357700"/>
              <a:gd name="connsiteX141" fmla="*/ 929137 w 10678681"/>
              <a:gd name="connsiteY141" fmla="*/ 1273957 h 1357700"/>
              <a:gd name="connsiteX142" fmla="*/ 878849 w 10678681"/>
              <a:gd name="connsiteY142" fmla="*/ 1266740 h 1357700"/>
              <a:gd name="connsiteX143" fmla="*/ 800667 w 10678681"/>
              <a:gd name="connsiteY143" fmla="*/ 1282041 h 1357700"/>
              <a:gd name="connsiteX144" fmla="*/ 644906 w 10678681"/>
              <a:gd name="connsiteY144" fmla="*/ 1273685 h 1357700"/>
              <a:gd name="connsiteX145" fmla="*/ 379869 w 10678681"/>
              <a:gd name="connsiteY145" fmla="*/ 1339165 h 1357700"/>
              <a:gd name="connsiteX146" fmla="*/ 137696 w 10678681"/>
              <a:gd name="connsiteY146" fmla="*/ 1319217 h 1357700"/>
              <a:gd name="connsiteX147" fmla="*/ 54250 w 10678681"/>
              <a:gd name="connsiteY147" fmla="*/ 1315838 h 1357700"/>
              <a:gd name="connsiteX148" fmla="*/ 28042 w 10678681"/>
              <a:gd name="connsiteY148" fmla="*/ 1297822 h 1357700"/>
              <a:gd name="connsiteX149" fmla="*/ 0 w 10678681"/>
              <a:gd name="connsiteY149" fmla="*/ 1294612 h 1357700"/>
              <a:gd name="connsiteX150" fmla="*/ 0 w 10678681"/>
              <a:gd name="connsiteY150"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537768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905913 w 10678681"/>
              <a:gd name="connsiteY86" fmla="*/ 1224477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278026 w 10678681"/>
              <a:gd name="connsiteY103" fmla="*/ 1259803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120739 w 10678681"/>
              <a:gd name="connsiteY106" fmla="*/ 1288549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81483 w 10678681"/>
              <a:gd name="connsiteY105" fmla="*/ 1287686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550218 w 10678681"/>
              <a:gd name="connsiteY66" fmla="*/ 1026825 h 1357700"/>
              <a:gd name="connsiteX67" fmla="*/ 6437450 w 10678681"/>
              <a:gd name="connsiteY67" fmla="*/ 1101075 h 1357700"/>
              <a:gd name="connsiteX68" fmla="*/ 6327795 w 10678681"/>
              <a:gd name="connsiteY68" fmla="*/ 1088142 h 1357700"/>
              <a:gd name="connsiteX69" fmla="*/ 6136549 w 10678681"/>
              <a:gd name="connsiteY69" fmla="*/ 1100268 h 1357700"/>
              <a:gd name="connsiteX70" fmla="*/ 6004655 w 10678681"/>
              <a:gd name="connsiteY70" fmla="*/ 1114946 h 1357700"/>
              <a:gd name="connsiteX71" fmla="*/ 5936643 w 10678681"/>
              <a:gd name="connsiteY71" fmla="*/ 1095428 h 1357700"/>
              <a:gd name="connsiteX72" fmla="*/ 5912484 w 10678681"/>
              <a:gd name="connsiteY72" fmla="*/ 1112624 h 1357700"/>
              <a:gd name="connsiteX73" fmla="*/ 5908387 w 10678681"/>
              <a:gd name="connsiteY73" fmla="*/ 1116018 h 1357700"/>
              <a:gd name="connsiteX74" fmla="*/ 5890495 w 10678681"/>
              <a:gd name="connsiteY74" fmla="*/ 1120268 h 1357700"/>
              <a:gd name="connsiteX75" fmla="*/ 5887318 w 10678681"/>
              <a:gd name="connsiteY75" fmla="*/ 1133134 h 1357700"/>
              <a:gd name="connsiteX76" fmla="*/ 5861726 w 10678681"/>
              <a:gd name="connsiteY76" fmla="*/ 1147891 h 1357700"/>
              <a:gd name="connsiteX77" fmla="*/ 5805823 w 10678681"/>
              <a:gd name="connsiteY77" fmla="*/ 1152457 h 1357700"/>
              <a:gd name="connsiteX78" fmla="*/ 5689841 w 10678681"/>
              <a:gd name="connsiteY78" fmla="*/ 1176232 h 1357700"/>
              <a:gd name="connsiteX79" fmla="*/ 5605119 w 10678681"/>
              <a:gd name="connsiteY79" fmla="*/ 1190202 h 1357700"/>
              <a:gd name="connsiteX80" fmla="*/ 5488513 w 10678681"/>
              <a:gd name="connsiteY80" fmla="*/ 1205367 h 1357700"/>
              <a:gd name="connsiteX81" fmla="*/ 5402905 w 10678681"/>
              <a:gd name="connsiteY81" fmla="*/ 1241191 h 1357700"/>
              <a:gd name="connsiteX82" fmla="*/ 5285593 w 10678681"/>
              <a:gd name="connsiteY82" fmla="*/ 1273569 h 1357700"/>
              <a:gd name="connsiteX83" fmla="*/ 5192893 w 10678681"/>
              <a:gd name="connsiteY83" fmla="*/ 1247188 h 1357700"/>
              <a:gd name="connsiteX84" fmla="*/ 5186475 w 10678681"/>
              <a:gd name="connsiteY84" fmla="*/ 1257028 h 1357700"/>
              <a:gd name="connsiteX85" fmla="*/ 5126038 w 10678681"/>
              <a:gd name="connsiteY85" fmla="*/ 1263189 h 1357700"/>
              <a:gd name="connsiteX86" fmla="*/ 4894688 w 10678681"/>
              <a:gd name="connsiteY86" fmla="*/ 1247184 h 1357700"/>
              <a:gd name="connsiteX87" fmla="*/ 4788036 w 10678681"/>
              <a:gd name="connsiteY87" fmla="*/ 1238182 h 1357700"/>
              <a:gd name="connsiteX88" fmla="*/ 4747555 w 10678681"/>
              <a:gd name="connsiteY88" fmla="*/ 1252768 h 1357700"/>
              <a:gd name="connsiteX89" fmla="*/ 4679644 w 10678681"/>
              <a:gd name="connsiteY89" fmla="*/ 1276603 h 1357700"/>
              <a:gd name="connsiteX90" fmla="*/ 4632222 w 10678681"/>
              <a:gd name="connsiteY90" fmla="*/ 1318360 h 1357700"/>
              <a:gd name="connsiteX91" fmla="*/ 4617358 w 10678681"/>
              <a:gd name="connsiteY91" fmla="*/ 1327690 h 1357700"/>
              <a:gd name="connsiteX92" fmla="*/ 4589102 w 10678681"/>
              <a:gd name="connsiteY92" fmla="*/ 1321223 h 1357700"/>
              <a:gd name="connsiteX93" fmla="*/ 4578184 w 10678681"/>
              <a:gd name="connsiteY93" fmla="*/ 1326745 h 1357700"/>
              <a:gd name="connsiteX94" fmla="*/ 4574270 w 10678681"/>
              <a:gd name="connsiteY94" fmla="*/ 1325878 h 1357700"/>
              <a:gd name="connsiteX95" fmla="*/ 4564919 w 10678681"/>
              <a:gd name="connsiteY95" fmla="*/ 1325507 h 1357700"/>
              <a:gd name="connsiteX96" fmla="*/ 4566586 w 10678681"/>
              <a:gd name="connsiteY96" fmla="*/ 1316963 h 1357700"/>
              <a:gd name="connsiteX97" fmla="*/ 4556303 w 10678681"/>
              <a:gd name="connsiteY97" fmla="*/ 1300262 h 1357700"/>
              <a:gd name="connsiteX98" fmla="*/ 4502358 w 10678681"/>
              <a:gd name="connsiteY98" fmla="*/ 1302558 h 1357700"/>
              <a:gd name="connsiteX99" fmla="*/ 4498919 w 10678681"/>
              <a:gd name="connsiteY99" fmla="*/ 1312115 h 1357700"/>
              <a:gd name="connsiteX100" fmla="*/ 4492075 w 10678681"/>
              <a:gd name="connsiteY100" fmla="*/ 1313357 h 1357700"/>
              <a:gd name="connsiteX101" fmla="*/ 4487466 w 10678681"/>
              <a:gd name="connsiteY101" fmla="*/ 1304102 h 1357700"/>
              <a:gd name="connsiteX102" fmla="*/ 4398292 w 10678681"/>
              <a:gd name="connsiteY102" fmla="*/ 1278410 h 1357700"/>
              <a:gd name="connsiteX103" fmla="*/ 4306088 w 10678681"/>
              <a:gd name="connsiteY103" fmla="*/ 1282512 h 1357700"/>
              <a:gd name="connsiteX104" fmla="*/ 4188995 w 10678681"/>
              <a:gd name="connsiteY104" fmla="*/ 1296718 h 1357700"/>
              <a:gd name="connsiteX105" fmla="*/ 4136582 w 10678681"/>
              <a:gd name="connsiteY105" fmla="*/ 1287687 h 1357700"/>
              <a:gd name="connsiteX106" fmla="*/ 4064614 w 10678681"/>
              <a:gd name="connsiteY106" fmla="*/ 1296118 h 1357700"/>
              <a:gd name="connsiteX107" fmla="*/ 3906561 w 10678681"/>
              <a:gd name="connsiteY107" fmla="*/ 1352435 h 1357700"/>
              <a:gd name="connsiteX108" fmla="*/ 3787890 w 10678681"/>
              <a:gd name="connsiteY108" fmla="*/ 1352442 h 1357700"/>
              <a:gd name="connsiteX109" fmla="*/ 3745993 w 10678681"/>
              <a:gd name="connsiteY109" fmla="*/ 1342630 h 1357700"/>
              <a:gd name="connsiteX110" fmla="*/ 3675785 w 10678681"/>
              <a:gd name="connsiteY110" fmla="*/ 1326802 h 1357700"/>
              <a:gd name="connsiteX111" fmla="*/ 3623856 w 10678681"/>
              <a:gd name="connsiteY111" fmla="*/ 1290804 h 1357700"/>
              <a:gd name="connsiteX112" fmla="*/ 3564933 w 10678681"/>
              <a:gd name="connsiteY112" fmla="*/ 1287147 h 1357700"/>
              <a:gd name="connsiteX113" fmla="*/ 3550537 w 10678681"/>
              <a:gd name="connsiteY113" fmla="*/ 1317552 h 1357700"/>
              <a:gd name="connsiteX114" fmla="*/ 3487736 w 10678681"/>
              <a:gd name="connsiteY114" fmla="*/ 1303493 h 1357700"/>
              <a:gd name="connsiteX115" fmla="*/ 3392548 w 10678681"/>
              <a:gd name="connsiteY115" fmla="*/ 1278741 h 1357700"/>
              <a:gd name="connsiteX116" fmla="*/ 3337466 w 10678681"/>
              <a:gd name="connsiteY116" fmla="*/ 1272537 h 1357700"/>
              <a:gd name="connsiteX117" fmla="*/ 3187206 w 10678681"/>
              <a:gd name="connsiteY117" fmla="*/ 1246821 h 1357700"/>
              <a:gd name="connsiteX118" fmla="*/ 3036856 w 10678681"/>
              <a:gd name="connsiteY118" fmla="*/ 1214383 h 1357700"/>
              <a:gd name="connsiteX119" fmla="*/ 2948654 w 10678681"/>
              <a:gd name="connsiteY119" fmla="*/ 1157455 h 1357700"/>
              <a:gd name="connsiteX120" fmla="*/ 2824973 w 10678681"/>
              <a:gd name="connsiteY120" fmla="*/ 1134864 h 1357700"/>
              <a:gd name="connsiteX121" fmla="*/ 2804398 w 10678681"/>
              <a:gd name="connsiteY121" fmla="*/ 1125556 h 1357700"/>
              <a:gd name="connsiteX122" fmla="*/ 2775396 w 10678681"/>
              <a:gd name="connsiteY122" fmla="*/ 1130148 h 1357700"/>
              <a:gd name="connsiteX123" fmla="*/ 2659096 w 10678681"/>
              <a:gd name="connsiteY123" fmla="*/ 1150294 h 1357700"/>
              <a:gd name="connsiteX124" fmla="*/ 2567088 w 10678681"/>
              <a:gd name="connsiteY124" fmla="*/ 1181781 h 1357700"/>
              <a:gd name="connsiteX125" fmla="*/ 2454501 w 10678681"/>
              <a:gd name="connsiteY125" fmla="*/ 1155455 h 1357700"/>
              <a:gd name="connsiteX126" fmla="*/ 2385161 w 10678681"/>
              <a:gd name="connsiteY126" fmla="*/ 1161312 h 1357700"/>
              <a:gd name="connsiteX127" fmla="*/ 2270528 w 10678681"/>
              <a:gd name="connsiteY127" fmla="*/ 1204338 h 1357700"/>
              <a:gd name="connsiteX128" fmla="*/ 2121820 w 10678681"/>
              <a:gd name="connsiteY128" fmla="*/ 1187078 h 1357700"/>
              <a:gd name="connsiteX129" fmla="*/ 2092716 w 10678681"/>
              <a:gd name="connsiteY129" fmla="*/ 1139224 h 1357700"/>
              <a:gd name="connsiteX130" fmla="*/ 2052449 w 10678681"/>
              <a:gd name="connsiteY130" fmla="*/ 1109687 h 1357700"/>
              <a:gd name="connsiteX131" fmla="*/ 2032607 w 10678681"/>
              <a:gd name="connsiteY131" fmla="*/ 1175477 h 1357700"/>
              <a:gd name="connsiteX132" fmla="*/ 1901837 w 10678681"/>
              <a:gd name="connsiteY132" fmla="*/ 1221762 h 1357700"/>
              <a:gd name="connsiteX133" fmla="*/ 1836762 w 10678681"/>
              <a:gd name="connsiteY133" fmla="*/ 1237387 h 1357700"/>
              <a:gd name="connsiteX134" fmla="*/ 1735877 w 10678681"/>
              <a:gd name="connsiteY134" fmla="*/ 1246527 h 1357700"/>
              <a:gd name="connsiteX135" fmla="*/ 1705069 w 10678681"/>
              <a:gd name="connsiteY135" fmla="*/ 1251989 h 1357700"/>
              <a:gd name="connsiteX136" fmla="*/ 1397689 w 10678681"/>
              <a:gd name="connsiteY136" fmla="*/ 1336144 h 1357700"/>
              <a:gd name="connsiteX137" fmla="*/ 1220734 w 10678681"/>
              <a:gd name="connsiteY137" fmla="*/ 1257811 h 1357700"/>
              <a:gd name="connsiteX138" fmla="*/ 1021737 w 10678681"/>
              <a:gd name="connsiteY138" fmla="*/ 1238739 h 1357700"/>
              <a:gd name="connsiteX139" fmla="*/ 959820 w 10678681"/>
              <a:gd name="connsiteY139" fmla="*/ 1275863 h 1357700"/>
              <a:gd name="connsiteX140" fmla="*/ 929137 w 10678681"/>
              <a:gd name="connsiteY140" fmla="*/ 1273957 h 1357700"/>
              <a:gd name="connsiteX141" fmla="*/ 878849 w 10678681"/>
              <a:gd name="connsiteY141" fmla="*/ 1266740 h 1357700"/>
              <a:gd name="connsiteX142" fmla="*/ 800667 w 10678681"/>
              <a:gd name="connsiteY142" fmla="*/ 1282041 h 1357700"/>
              <a:gd name="connsiteX143" fmla="*/ 644906 w 10678681"/>
              <a:gd name="connsiteY143" fmla="*/ 1273685 h 1357700"/>
              <a:gd name="connsiteX144" fmla="*/ 379869 w 10678681"/>
              <a:gd name="connsiteY144" fmla="*/ 1339165 h 1357700"/>
              <a:gd name="connsiteX145" fmla="*/ 137696 w 10678681"/>
              <a:gd name="connsiteY145" fmla="*/ 1319217 h 1357700"/>
              <a:gd name="connsiteX146" fmla="*/ 54250 w 10678681"/>
              <a:gd name="connsiteY146" fmla="*/ 1315838 h 1357700"/>
              <a:gd name="connsiteX147" fmla="*/ 28042 w 10678681"/>
              <a:gd name="connsiteY147" fmla="*/ 1297822 h 1357700"/>
              <a:gd name="connsiteX148" fmla="*/ 0 w 10678681"/>
              <a:gd name="connsiteY148" fmla="*/ 1294612 h 1357700"/>
              <a:gd name="connsiteX149" fmla="*/ 0 w 10678681"/>
              <a:gd name="connsiteY149"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98313 w 10678681"/>
              <a:gd name="connsiteY65" fmla="*/ 1063249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64639 w 10678681"/>
              <a:gd name="connsiteY65" fmla="*/ 1017831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82280 w 10678681"/>
              <a:gd name="connsiteY38" fmla="*/ 712868 h 1357700"/>
              <a:gd name="connsiteX39" fmla="*/ 7730518 w 10678681"/>
              <a:gd name="connsiteY39" fmla="*/ 739526 h 1357700"/>
              <a:gd name="connsiteX40" fmla="*/ 7652907 w 10678681"/>
              <a:gd name="connsiteY40" fmla="*/ 783273 h 1357700"/>
              <a:gd name="connsiteX41" fmla="*/ 7606008 w 10678681"/>
              <a:gd name="connsiteY41" fmla="*/ 800717 h 1357700"/>
              <a:gd name="connsiteX42" fmla="*/ 7480223 w 10678681"/>
              <a:gd name="connsiteY42" fmla="*/ 856821 h 1357700"/>
              <a:gd name="connsiteX43" fmla="*/ 7356005 w 10678681"/>
              <a:gd name="connsiteY43" fmla="*/ 919462 h 1357700"/>
              <a:gd name="connsiteX44" fmla="*/ 7305396 w 10678681"/>
              <a:gd name="connsiteY44" fmla="*/ 986228 h 1357700"/>
              <a:gd name="connsiteX45" fmla="*/ 7298314 w 10678681"/>
              <a:gd name="connsiteY45" fmla="*/ 989899 h 1357700"/>
              <a:gd name="connsiteX46" fmla="*/ 7277477 w 10678681"/>
              <a:gd name="connsiteY46" fmla="*/ 990571 h 1357700"/>
              <a:gd name="connsiteX47" fmla="*/ 7269396 w 10678681"/>
              <a:gd name="connsiteY47" fmla="*/ 989282 h 1357700"/>
              <a:gd name="connsiteX48" fmla="*/ 7258094 w 10678681"/>
              <a:gd name="connsiteY48" fmla="*/ 990679 h 1357700"/>
              <a:gd name="connsiteX49" fmla="*/ 7257893 w 10678681"/>
              <a:gd name="connsiteY49" fmla="*/ 991204 h 1357700"/>
              <a:gd name="connsiteX50" fmla="*/ 7247153 w 10678681"/>
              <a:gd name="connsiteY50" fmla="*/ 991550 h 1357700"/>
              <a:gd name="connsiteX51" fmla="*/ 7193612 w 10678681"/>
              <a:gd name="connsiteY51" fmla="*/ 987042 h 1357700"/>
              <a:gd name="connsiteX52" fmla="*/ 7132632 w 10678681"/>
              <a:gd name="connsiteY52" fmla="*/ 1042036 h 1357700"/>
              <a:gd name="connsiteX53" fmla="*/ 7105610 w 10678681"/>
              <a:gd name="connsiteY53" fmla="*/ 1053537 h 1357700"/>
              <a:gd name="connsiteX54" fmla="*/ 7091599 w 10678681"/>
              <a:gd name="connsiteY54" fmla="*/ 1062302 h 1357700"/>
              <a:gd name="connsiteX55" fmla="*/ 7090998 w 10678681"/>
              <a:gd name="connsiteY55" fmla="*/ 1064540 h 1357700"/>
              <a:gd name="connsiteX56" fmla="*/ 7039634 w 10678681"/>
              <a:gd name="connsiteY56" fmla="*/ 1059971 h 1357700"/>
              <a:gd name="connsiteX57" fmla="*/ 7033445 w 10678681"/>
              <a:gd name="connsiteY57" fmla="*/ 1063314 h 1357700"/>
              <a:gd name="connsiteX58" fmla="*/ 6999157 w 10678681"/>
              <a:gd name="connsiteY58" fmla="*/ 1055282 h 1357700"/>
              <a:gd name="connsiteX59" fmla="*/ 6981874 w 10678681"/>
              <a:gd name="connsiteY59" fmla="*/ 1053827 h 1357700"/>
              <a:gd name="connsiteX60" fmla="*/ 6976102 w 10678681"/>
              <a:gd name="connsiteY60" fmla="*/ 1047854 h 1357700"/>
              <a:gd name="connsiteX61" fmla="*/ 6951040 w 10678681"/>
              <a:gd name="connsiteY61" fmla="*/ 1048531 h 1357700"/>
              <a:gd name="connsiteX62" fmla="*/ 6948497 w 10678681"/>
              <a:gd name="connsiteY62" fmla="*/ 1050706 h 1357700"/>
              <a:gd name="connsiteX63" fmla="*/ 6926582 w 10678681"/>
              <a:gd name="connsiteY63" fmla="*/ 1043462 h 1357700"/>
              <a:gd name="connsiteX64" fmla="*/ 6833743 w 10678681"/>
              <a:gd name="connsiteY64" fmla="*/ 1027960 h 1357700"/>
              <a:gd name="connsiteX65" fmla="*/ 6687090 w 10678681"/>
              <a:gd name="connsiteY65" fmla="*/ 1063250 h 1357700"/>
              <a:gd name="connsiteX66" fmla="*/ 6437450 w 10678681"/>
              <a:gd name="connsiteY66" fmla="*/ 1101075 h 1357700"/>
              <a:gd name="connsiteX67" fmla="*/ 6327795 w 10678681"/>
              <a:gd name="connsiteY67" fmla="*/ 1088142 h 1357700"/>
              <a:gd name="connsiteX68" fmla="*/ 6136549 w 10678681"/>
              <a:gd name="connsiteY68" fmla="*/ 1100268 h 1357700"/>
              <a:gd name="connsiteX69" fmla="*/ 6004655 w 10678681"/>
              <a:gd name="connsiteY69" fmla="*/ 1114946 h 1357700"/>
              <a:gd name="connsiteX70" fmla="*/ 5936643 w 10678681"/>
              <a:gd name="connsiteY70" fmla="*/ 1095428 h 1357700"/>
              <a:gd name="connsiteX71" fmla="*/ 5912484 w 10678681"/>
              <a:gd name="connsiteY71" fmla="*/ 1112624 h 1357700"/>
              <a:gd name="connsiteX72" fmla="*/ 5908387 w 10678681"/>
              <a:gd name="connsiteY72" fmla="*/ 1116018 h 1357700"/>
              <a:gd name="connsiteX73" fmla="*/ 5890495 w 10678681"/>
              <a:gd name="connsiteY73" fmla="*/ 1120268 h 1357700"/>
              <a:gd name="connsiteX74" fmla="*/ 5887318 w 10678681"/>
              <a:gd name="connsiteY74" fmla="*/ 1133134 h 1357700"/>
              <a:gd name="connsiteX75" fmla="*/ 5861726 w 10678681"/>
              <a:gd name="connsiteY75" fmla="*/ 1147891 h 1357700"/>
              <a:gd name="connsiteX76" fmla="*/ 5805823 w 10678681"/>
              <a:gd name="connsiteY76" fmla="*/ 1152457 h 1357700"/>
              <a:gd name="connsiteX77" fmla="*/ 5689841 w 10678681"/>
              <a:gd name="connsiteY77" fmla="*/ 1176232 h 1357700"/>
              <a:gd name="connsiteX78" fmla="*/ 5605119 w 10678681"/>
              <a:gd name="connsiteY78" fmla="*/ 1190202 h 1357700"/>
              <a:gd name="connsiteX79" fmla="*/ 5488513 w 10678681"/>
              <a:gd name="connsiteY79" fmla="*/ 1205367 h 1357700"/>
              <a:gd name="connsiteX80" fmla="*/ 5402905 w 10678681"/>
              <a:gd name="connsiteY80" fmla="*/ 1241191 h 1357700"/>
              <a:gd name="connsiteX81" fmla="*/ 5285593 w 10678681"/>
              <a:gd name="connsiteY81" fmla="*/ 1273569 h 1357700"/>
              <a:gd name="connsiteX82" fmla="*/ 5192893 w 10678681"/>
              <a:gd name="connsiteY82" fmla="*/ 1247188 h 1357700"/>
              <a:gd name="connsiteX83" fmla="*/ 5186475 w 10678681"/>
              <a:gd name="connsiteY83" fmla="*/ 1257028 h 1357700"/>
              <a:gd name="connsiteX84" fmla="*/ 5126038 w 10678681"/>
              <a:gd name="connsiteY84" fmla="*/ 1263189 h 1357700"/>
              <a:gd name="connsiteX85" fmla="*/ 4894688 w 10678681"/>
              <a:gd name="connsiteY85" fmla="*/ 1247184 h 1357700"/>
              <a:gd name="connsiteX86" fmla="*/ 4788036 w 10678681"/>
              <a:gd name="connsiteY86" fmla="*/ 1238182 h 1357700"/>
              <a:gd name="connsiteX87" fmla="*/ 4747555 w 10678681"/>
              <a:gd name="connsiteY87" fmla="*/ 1252768 h 1357700"/>
              <a:gd name="connsiteX88" fmla="*/ 4679644 w 10678681"/>
              <a:gd name="connsiteY88" fmla="*/ 1276603 h 1357700"/>
              <a:gd name="connsiteX89" fmla="*/ 4632222 w 10678681"/>
              <a:gd name="connsiteY89" fmla="*/ 1318360 h 1357700"/>
              <a:gd name="connsiteX90" fmla="*/ 4617358 w 10678681"/>
              <a:gd name="connsiteY90" fmla="*/ 1327690 h 1357700"/>
              <a:gd name="connsiteX91" fmla="*/ 4589102 w 10678681"/>
              <a:gd name="connsiteY91" fmla="*/ 1321223 h 1357700"/>
              <a:gd name="connsiteX92" fmla="*/ 4578184 w 10678681"/>
              <a:gd name="connsiteY92" fmla="*/ 1326745 h 1357700"/>
              <a:gd name="connsiteX93" fmla="*/ 4574270 w 10678681"/>
              <a:gd name="connsiteY93" fmla="*/ 1325878 h 1357700"/>
              <a:gd name="connsiteX94" fmla="*/ 4564919 w 10678681"/>
              <a:gd name="connsiteY94" fmla="*/ 1325507 h 1357700"/>
              <a:gd name="connsiteX95" fmla="*/ 4566586 w 10678681"/>
              <a:gd name="connsiteY95" fmla="*/ 1316963 h 1357700"/>
              <a:gd name="connsiteX96" fmla="*/ 4556303 w 10678681"/>
              <a:gd name="connsiteY96" fmla="*/ 1300262 h 1357700"/>
              <a:gd name="connsiteX97" fmla="*/ 4502358 w 10678681"/>
              <a:gd name="connsiteY97" fmla="*/ 1302558 h 1357700"/>
              <a:gd name="connsiteX98" fmla="*/ 4498919 w 10678681"/>
              <a:gd name="connsiteY98" fmla="*/ 1312115 h 1357700"/>
              <a:gd name="connsiteX99" fmla="*/ 4492075 w 10678681"/>
              <a:gd name="connsiteY99" fmla="*/ 1313357 h 1357700"/>
              <a:gd name="connsiteX100" fmla="*/ 4487466 w 10678681"/>
              <a:gd name="connsiteY100" fmla="*/ 1304102 h 1357700"/>
              <a:gd name="connsiteX101" fmla="*/ 4398292 w 10678681"/>
              <a:gd name="connsiteY101" fmla="*/ 1278410 h 1357700"/>
              <a:gd name="connsiteX102" fmla="*/ 4306088 w 10678681"/>
              <a:gd name="connsiteY102" fmla="*/ 1282512 h 1357700"/>
              <a:gd name="connsiteX103" fmla="*/ 4188995 w 10678681"/>
              <a:gd name="connsiteY103" fmla="*/ 1296718 h 1357700"/>
              <a:gd name="connsiteX104" fmla="*/ 4136582 w 10678681"/>
              <a:gd name="connsiteY104" fmla="*/ 1287687 h 1357700"/>
              <a:gd name="connsiteX105" fmla="*/ 4064614 w 10678681"/>
              <a:gd name="connsiteY105" fmla="*/ 1296118 h 1357700"/>
              <a:gd name="connsiteX106" fmla="*/ 3906561 w 10678681"/>
              <a:gd name="connsiteY106" fmla="*/ 1352435 h 1357700"/>
              <a:gd name="connsiteX107" fmla="*/ 3787890 w 10678681"/>
              <a:gd name="connsiteY107" fmla="*/ 1352442 h 1357700"/>
              <a:gd name="connsiteX108" fmla="*/ 3745993 w 10678681"/>
              <a:gd name="connsiteY108" fmla="*/ 1342630 h 1357700"/>
              <a:gd name="connsiteX109" fmla="*/ 3675785 w 10678681"/>
              <a:gd name="connsiteY109" fmla="*/ 1326802 h 1357700"/>
              <a:gd name="connsiteX110" fmla="*/ 3623856 w 10678681"/>
              <a:gd name="connsiteY110" fmla="*/ 1290804 h 1357700"/>
              <a:gd name="connsiteX111" fmla="*/ 3564933 w 10678681"/>
              <a:gd name="connsiteY111" fmla="*/ 1287147 h 1357700"/>
              <a:gd name="connsiteX112" fmla="*/ 3550537 w 10678681"/>
              <a:gd name="connsiteY112" fmla="*/ 1317552 h 1357700"/>
              <a:gd name="connsiteX113" fmla="*/ 3487736 w 10678681"/>
              <a:gd name="connsiteY113" fmla="*/ 1303493 h 1357700"/>
              <a:gd name="connsiteX114" fmla="*/ 3392548 w 10678681"/>
              <a:gd name="connsiteY114" fmla="*/ 1278741 h 1357700"/>
              <a:gd name="connsiteX115" fmla="*/ 3337466 w 10678681"/>
              <a:gd name="connsiteY115" fmla="*/ 1272537 h 1357700"/>
              <a:gd name="connsiteX116" fmla="*/ 3187206 w 10678681"/>
              <a:gd name="connsiteY116" fmla="*/ 1246821 h 1357700"/>
              <a:gd name="connsiteX117" fmla="*/ 3036856 w 10678681"/>
              <a:gd name="connsiteY117" fmla="*/ 1214383 h 1357700"/>
              <a:gd name="connsiteX118" fmla="*/ 2948654 w 10678681"/>
              <a:gd name="connsiteY118" fmla="*/ 1157455 h 1357700"/>
              <a:gd name="connsiteX119" fmla="*/ 2824973 w 10678681"/>
              <a:gd name="connsiteY119" fmla="*/ 1134864 h 1357700"/>
              <a:gd name="connsiteX120" fmla="*/ 2804398 w 10678681"/>
              <a:gd name="connsiteY120" fmla="*/ 1125556 h 1357700"/>
              <a:gd name="connsiteX121" fmla="*/ 2775396 w 10678681"/>
              <a:gd name="connsiteY121" fmla="*/ 1130148 h 1357700"/>
              <a:gd name="connsiteX122" fmla="*/ 2659096 w 10678681"/>
              <a:gd name="connsiteY122" fmla="*/ 1150294 h 1357700"/>
              <a:gd name="connsiteX123" fmla="*/ 2567088 w 10678681"/>
              <a:gd name="connsiteY123" fmla="*/ 1181781 h 1357700"/>
              <a:gd name="connsiteX124" fmla="*/ 2454501 w 10678681"/>
              <a:gd name="connsiteY124" fmla="*/ 1155455 h 1357700"/>
              <a:gd name="connsiteX125" fmla="*/ 2385161 w 10678681"/>
              <a:gd name="connsiteY125" fmla="*/ 1161312 h 1357700"/>
              <a:gd name="connsiteX126" fmla="*/ 2270528 w 10678681"/>
              <a:gd name="connsiteY126" fmla="*/ 1204338 h 1357700"/>
              <a:gd name="connsiteX127" fmla="*/ 2121820 w 10678681"/>
              <a:gd name="connsiteY127" fmla="*/ 1187078 h 1357700"/>
              <a:gd name="connsiteX128" fmla="*/ 2092716 w 10678681"/>
              <a:gd name="connsiteY128" fmla="*/ 1139224 h 1357700"/>
              <a:gd name="connsiteX129" fmla="*/ 2052449 w 10678681"/>
              <a:gd name="connsiteY129" fmla="*/ 1109687 h 1357700"/>
              <a:gd name="connsiteX130" fmla="*/ 2032607 w 10678681"/>
              <a:gd name="connsiteY130" fmla="*/ 1175477 h 1357700"/>
              <a:gd name="connsiteX131" fmla="*/ 1901837 w 10678681"/>
              <a:gd name="connsiteY131" fmla="*/ 1221762 h 1357700"/>
              <a:gd name="connsiteX132" fmla="*/ 1836762 w 10678681"/>
              <a:gd name="connsiteY132" fmla="*/ 1237387 h 1357700"/>
              <a:gd name="connsiteX133" fmla="*/ 1735877 w 10678681"/>
              <a:gd name="connsiteY133" fmla="*/ 1246527 h 1357700"/>
              <a:gd name="connsiteX134" fmla="*/ 1705069 w 10678681"/>
              <a:gd name="connsiteY134" fmla="*/ 1251989 h 1357700"/>
              <a:gd name="connsiteX135" fmla="*/ 1397689 w 10678681"/>
              <a:gd name="connsiteY135" fmla="*/ 1336144 h 1357700"/>
              <a:gd name="connsiteX136" fmla="*/ 1220734 w 10678681"/>
              <a:gd name="connsiteY136" fmla="*/ 1257811 h 1357700"/>
              <a:gd name="connsiteX137" fmla="*/ 1021737 w 10678681"/>
              <a:gd name="connsiteY137" fmla="*/ 1238739 h 1357700"/>
              <a:gd name="connsiteX138" fmla="*/ 959820 w 10678681"/>
              <a:gd name="connsiteY138" fmla="*/ 1275863 h 1357700"/>
              <a:gd name="connsiteX139" fmla="*/ 929137 w 10678681"/>
              <a:gd name="connsiteY139" fmla="*/ 1273957 h 1357700"/>
              <a:gd name="connsiteX140" fmla="*/ 878849 w 10678681"/>
              <a:gd name="connsiteY140" fmla="*/ 1266740 h 1357700"/>
              <a:gd name="connsiteX141" fmla="*/ 800667 w 10678681"/>
              <a:gd name="connsiteY141" fmla="*/ 1282041 h 1357700"/>
              <a:gd name="connsiteX142" fmla="*/ 644906 w 10678681"/>
              <a:gd name="connsiteY142" fmla="*/ 1273685 h 1357700"/>
              <a:gd name="connsiteX143" fmla="*/ 379869 w 10678681"/>
              <a:gd name="connsiteY143" fmla="*/ 1339165 h 1357700"/>
              <a:gd name="connsiteX144" fmla="*/ 137696 w 10678681"/>
              <a:gd name="connsiteY144" fmla="*/ 1319217 h 1357700"/>
              <a:gd name="connsiteX145" fmla="*/ 54250 w 10678681"/>
              <a:gd name="connsiteY145" fmla="*/ 1315838 h 1357700"/>
              <a:gd name="connsiteX146" fmla="*/ 28042 w 10678681"/>
              <a:gd name="connsiteY146" fmla="*/ 1297822 h 1357700"/>
              <a:gd name="connsiteX147" fmla="*/ 0 w 10678681"/>
              <a:gd name="connsiteY147" fmla="*/ 1294612 h 1357700"/>
              <a:gd name="connsiteX148" fmla="*/ 0 w 10678681"/>
              <a:gd name="connsiteY148"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98314 w 10678681"/>
              <a:gd name="connsiteY44" fmla="*/ 989899 h 1357700"/>
              <a:gd name="connsiteX45" fmla="*/ 7277477 w 10678681"/>
              <a:gd name="connsiteY45" fmla="*/ 990571 h 1357700"/>
              <a:gd name="connsiteX46" fmla="*/ 7269396 w 10678681"/>
              <a:gd name="connsiteY46" fmla="*/ 989282 h 1357700"/>
              <a:gd name="connsiteX47" fmla="*/ 7258094 w 10678681"/>
              <a:gd name="connsiteY47" fmla="*/ 990679 h 1357700"/>
              <a:gd name="connsiteX48" fmla="*/ 7257893 w 10678681"/>
              <a:gd name="connsiteY48" fmla="*/ 991204 h 1357700"/>
              <a:gd name="connsiteX49" fmla="*/ 7247153 w 10678681"/>
              <a:gd name="connsiteY49" fmla="*/ 991550 h 1357700"/>
              <a:gd name="connsiteX50" fmla="*/ 7193612 w 10678681"/>
              <a:gd name="connsiteY50" fmla="*/ 987042 h 1357700"/>
              <a:gd name="connsiteX51" fmla="*/ 7132632 w 10678681"/>
              <a:gd name="connsiteY51" fmla="*/ 1042036 h 1357700"/>
              <a:gd name="connsiteX52" fmla="*/ 7105610 w 10678681"/>
              <a:gd name="connsiteY52" fmla="*/ 1053537 h 1357700"/>
              <a:gd name="connsiteX53" fmla="*/ 7091599 w 10678681"/>
              <a:gd name="connsiteY53" fmla="*/ 1062302 h 1357700"/>
              <a:gd name="connsiteX54" fmla="*/ 7090998 w 10678681"/>
              <a:gd name="connsiteY54" fmla="*/ 1064540 h 1357700"/>
              <a:gd name="connsiteX55" fmla="*/ 7039634 w 10678681"/>
              <a:gd name="connsiteY55" fmla="*/ 1059971 h 1357700"/>
              <a:gd name="connsiteX56" fmla="*/ 7033445 w 10678681"/>
              <a:gd name="connsiteY56" fmla="*/ 1063314 h 1357700"/>
              <a:gd name="connsiteX57" fmla="*/ 6999157 w 10678681"/>
              <a:gd name="connsiteY57" fmla="*/ 1055282 h 1357700"/>
              <a:gd name="connsiteX58" fmla="*/ 6981874 w 10678681"/>
              <a:gd name="connsiteY58" fmla="*/ 1053827 h 1357700"/>
              <a:gd name="connsiteX59" fmla="*/ 6976102 w 10678681"/>
              <a:gd name="connsiteY59" fmla="*/ 1047854 h 1357700"/>
              <a:gd name="connsiteX60" fmla="*/ 6951040 w 10678681"/>
              <a:gd name="connsiteY60" fmla="*/ 1048531 h 1357700"/>
              <a:gd name="connsiteX61" fmla="*/ 6948497 w 10678681"/>
              <a:gd name="connsiteY61" fmla="*/ 1050706 h 1357700"/>
              <a:gd name="connsiteX62" fmla="*/ 6926582 w 10678681"/>
              <a:gd name="connsiteY62" fmla="*/ 1043462 h 1357700"/>
              <a:gd name="connsiteX63" fmla="*/ 6833743 w 10678681"/>
              <a:gd name="connsiteY63" fmla="*/ 1027960 h 1357700"/>
              <a:gd name="connsiteX64" fmla="*/ 6687090 w 10678681"/>
              <a:gd name="connsiteY64" fmla="*/ 1063250 h 1357700"/>
              <a:gd name="connsiteX65" fmla="*/ 6437450 w 10678681"/>
              <a:gd name="connsiteY65" fmla="*/ 1101075 h 1357700"/>
              <a:gd name="connsiteX66" fmla="*/ 6327795 w 10678681"/>
              <a:gd name="connsiteY66" fmla="*/ 1088142 h 1357700"/>
              <a:gd name="connsiteX67" fmla="*/ 6136549 w 10678681"/>
              <a:gd name="connsiteY67" fmla="*/ 1100268 h 1357700"/>
              <a:gd name="connsiteX68" fmla="*/ 6004655 w 10678681"/>
              <a:gd name="connsiteY68" fmla="*/ 1114946 h 1357700"/>
              <a:gd name="connsiteX69" fmla="*/ 5936643 w 10678681"/>
              <a:gd name="connsiteY69" fmla="*/ 1095428 h 1357700"/>
              <a:gd name="connsiteX70" fmla="*/ 5912484 w 10678681"/>
              <a:gd name="connsiteY70" fmla="*/ 1112624 h 1357700"/>
              <a:gd name="connsiteX71" fmla="*/ 5908387 w 10678681"/>
              <a:gd name="connsiteY71" fmla="*/ 1116018 h 1357700"/>
              <a:gd name="connsiteX72" fmla="*/ 5890495 w 10678681"/>
              <a:gd name="connsiteY72" fmla="*/ 1120268 h 1357700"/>
              <a:gd name="connsiteX73" fmla="*/ 5887318 w 10678681"/>
              <a:gd name="connsiteY73" fmla="*/ 1133134 h 1357700"/>
              <a:gd name="connsiteX74" fmla="*/ 5861726 w 10678681"/>
              <a:gd name="connsiteY74" fmla="*/ 1147891 h 1357700"/>
              <a:gd name="connsiteX75" fmla="*/ 5805823 w 10678681"/>
              <a:gd name="connsiteY75" fmla="*/ 1152457 h 1357700"/>
              <a:gd name="connsiteX76" fmla="*/ 5689841 w 10678681"/>
              <a:gd name="connsiteY76" fmla="*/ 1176232 h 1357700"/>
              <a:gd name="connsiteX77" fmla="*/ 5605119 w 10678681"/>
              <a:gd name="connsiteY77" fmla="*/ 1190202 h 1357700"/>
              <a:gd name="connsiteX78" fmla="*/ 5488513 w 10678681"/>
              <a:gd name="connsiteY78" fmla="*/ 1205367 h 1357700"/>
              <a:gd name="connsiteX79" fmla="*/ 5402905 w 10678681"/>
              <a:gd name="connsiteY79" fmla="*/ 1241191 h 1357700"/>
              <a:gd name="connsiteX80" fmla="*/ 5285593 w 10678681"/>
              <a:gd name="connsiteY80" fmla="*/ 1273569 h 1357700"/>
              <a:gd name="connsiteX81" fmla="*/ 5192893 w 10678681"/>
              <a:gd name="connsiteY81" fmla="*/ 1247188 h 1357700"/>
              <a:gd name="connsiteX82" fmla="*/ 5186475 w 10678681"/>
              <a:gd name="connsiteY82" fmla="*/ 1257028 h 1357700"/>
              <a:gd name="connsiteX83" fmla="*/ 5126038 w 10678681"/>
              <a:gd name="connsiteY83" fmla="*/ 1263189 h 1357700"/>
              <a:gd name="connsiteX84" fmla="*/ 4894688 w 10678681"/>
              <a:gd name="connsiteY84" fmla="*/ 1247184 h 1357700"/>
              <a:gd name="connsiteX85" fmla="*/ 4788036 w 10678681"/>
              <a:gd name="connsiteY85" fmla="*/ 1238182 h 1357700"/>
              <a:gd name="connsiteX86" fmla="*/ 4747555 w 10678681"/>
              <a:gd name="connsiteY86" fmla="*/ 1252768 h 1357700"/>
              <a:gd name="connsiteX87" fmla="*/ 4679644 w 10678681"/>
              <a:gd name="connsiteY87" fmla="*/ 1276603 h 1357700"/>
              <a:gd name="connsiteX88" fmla="*/ 4632222 w 10678681"/>
              <a:gd name="connsiteY88" fmla="*/ 1318360 h 1357700"/>
              <a:gd name="connsiteX89" fmla="*/ 4617358 w 10678681"/>
              <a:gd name="connsiteY89" fmla="*/ 1327690 h 1357700"/>
              <a:gd name="connsiteX90" fmla="*/ 4589102 w 10678681"/>
              <a:gd name="connsiteY90" fmla="*/ 1321223 h 1357700"/>
              <a:gd name="connsiteX91" fmla="*/ 4578184 w 10678681"/>
              <a:gd name="connsiteY91" fmla="*/ 1326745 h 1357700"/>
              <a:gd name="connsiteX92" fmla="*/ 4574270 w 10678681"/>
              <a:gd name="connsiteY92" fmla="*/ 1325878 h 1357700"/>
              <a:gd name="connsiteX93" fmla="*/ 4564919 w 10678681"/>
              <a:gd name="connsiteY93" fmla="*/ 1325507 h 1357700"/>
              <a:gd name="connsiteX94" fmla="*/ 4566586 w 10678681"/>
              <a:gd name="connsiteY94" fmla="*/ 1316963 h 1357700"/>
              <a:gd name="connsiteX95" fmla="*/ 4556303 w 10678681"/>
              <a:gd name="connsiteY95" fmla="*/ 1300262 h 1357700"/>
              <a:gd name="connsiteX96" fmla="*/ 4502358 w 10678681"/>
              <a:gd name="connsiteY96" fmla="*/ 1302558 h 1357700"/>
              <a:gd name="connsiteX97" fmla="*/ 4498919 w 10678681"/>
              <a:gd name="connsiteY97" fmla="*/ 1312115 h 1357700"/>
              <a:gd name="connsiteX98" fmla="*/ 4492075 w 10678681"/>
              <a:gd name="connsiteY98" fmla="*/ 1313357 h 1357700"/>
              <a:gd name="connsiteX99" fmla="*/ 4487466 w 10678681"/>
              <a:gd name="connsiteY99" fmla="*/ 1304102 h 1357700"/>
              <a:gd name="connsiteX100" fmla="*/ 4398292 w 10678681"/>
              <a:gd name="connsiteY100" fmla="*/ 1278410 h 1357700"/>
              <a:gd name="connsiteX101" fmla="*/ 4306088 w 10678681"/>
              <a:gd name="connsiteY101" fmla="*/ 1282512 h 1357700"/>
              <a:gd name="connsiteX102" fmla="*/ 4188995 w 10678681"/>
              <a:gd name="connsiteY102" fmla="*/ 1296718 h 1357700"/>
              <a:gd name="connsiteX103" fmla="*/ 4136582 w 10678681"/>
              <a:gd name="connsiteY103" fmla="*/ 1287687 h 1357700"/>
              <a:gd name="connsiteX104" fmla="*/ 4064614 w 10678681"/>
              <a:gd name="connsiteY104" fmla="*/ 1296118 h 1357700"/>
              <a:gd name="connsiteX105" fmla="*/ 3906561 w 10678681"/>
              <a:gd name="connsiteY105" fmla="*/ 1352435 h 1357700"/>
              <a:gd name="connsiteX106" fmla="*/ 3787890 w 10678681"/>
              <a:gd name="connsiteY106" fmla="*/ 1352442 h 1357700"/>
              <a:gd name="connsiteX107" fmla="*/ 3745993 w 10678681"/>
              <a:gd name="connsiteY107" fmla="*/ 1342630 h 1357700"/>
              <a:gd name="connsiteX108" fmla="*/ 3675785 w 10678681"/>
              <a:gd name="connsiteY108" fmla="*/ 1326802 h 1357700"/>
              <a:gd name="connsiteX109" fmla="*/ 3623856 w 10678681"/>
              <a:gd name="connsiteY109" fmla="*/ 1290804 h 1357700"/>
              <a:gd name="connsiteX110" fmla="*/ 3564933 w 10678681"/>
              <a:gd name="connsiteY110" fmla="*/ 1287147 h 1357700"/>
              <a:gd name="connsiteX111" fmla="*/ 3550537 w 10678681"/>
              <a:gd name="connsiteY111" fmla="*/ 1317552 h 1357700"/>
              <a:gd name="connsiteX112" fmla="*/ 3487736 w 10678681"/>
              <a:gd name="connsiteY112" fmla="*/ 1303493 h 1357700"/>
              <a:gd name="connsiteX113" fmla="*/ 3392548 w 10678681"/>
              <a:gd name="connsiteY113" fmla="*/ 1278741 h 1357700"/>
              <a:gd name="connsiteX114" fmla="*/ 3337466 w 10678681"/>
              <a:gd name="connsiteY114" fmla="*/ 1272537 h 1357700"/>
              <a:gd name="connsiteX115" fmla="*/ 3187206 w 10678681"/>
              <a:gd name="connsiteY115" fmla="*/ 1246821 h 1357700"/>
              <a:gd name="connsiteX116" fmla="*/ 3036856 w 10678681"/>
              <a:gd name="connsiteY116" fmla="*/ 1214383 h 1357700"/>
              <a:gd name="connsiteX117" fmla="*/ 2948654 w 10678681"/>
              <a:gd name="connsiteY117" fmla="*/ 1157455 h 1357700"/>
              <a:gd name="connsiteX118" fmla="*/ 2824973 w 10678681"/>
              <a:gd name="connsiteY118" fmla="*/ 1134864 h 1357700"/>
              <a:gd name="connsiteX119" fmla="*/ 2804398 w 10678681"/>
              <a:gd name="connsiteY119" fmla="*/ 1125556 h 1357700"/>
              <a:gd name="connsiteX120" fmla="*/ 2775396 w 10678681"/>
              <a:gd name="connsiteY120" fmla="*/ 1130148 h 1357700"/>
              <a:gd name="connsiteX121" fmla="*/ 2659096 w 10678681"/>
              <a:gd name="connsiteY121" fmla="*/ 1150294 h 1357700"/>
              <a:gd name="connsiteX122" fmla="*/ 2567088 w 10678681"/>
              <a:gd name="connsiteY122" fmla="*/ 1181781 h 1357700"/>
              <a:gd name="connsiteX123" fmla="*/ 2454501 w 10678681"/>
              <a:gd name="connsiteY123" fmla="*/ 1155455 h 1357700"/>
              <a:gd name="connsiteX124" fmla="*/ 2385161 w 10678681"/>
              <a:gd name="connsiteY124" fmla="*/ 1161312 h 1357700"/>
              <a:gd name="connsiteX125" fmla="*/ 2270528 w 10678681"/>
              <a:gd name="connsiteY125" fmla="*/ 1204338 h 1357700"/>
              <a:gd name="connsiteX126" fmla="*/ 2121820 w 10678681"/>
              <a:gd name="connsiteY126" fmla="*/ 1187078 h 1357700"/>
              <a:gd name="connsiteX127" fmla="*/ 2092716 w 10678681"/>
              <a:gd name="connsiteY127" fmla="*/ 1139224 h 1357700"/>
              <a:gd name="connsiteX128" fmla="*/ 2052449 w 10678681"/>
              <a:gd name="connsiteY128" fmla="*/ 1109687 h 1357700"/>
              <a:gd name="connsiteX129" fmla="*/ 2032607 w 10678681"/>
              <a:gd name="connsiteY129" fmla="*/ 1175477 h 1357700"/>
              <a:gd name="connsiteX130" fmla="*/ 1901837 w 10678681"/>
              <a:gd name="connsiteY130" fmla="*/ 1221762 h 1357700"/>
              <a:gd name="connsiteX131" fmla="*/ 1836762 w 10678681"/>
              <a:gd name="connsiteY131" fmla="*/ 1237387 h 1357700"/>
              <a:gd name="connsiteX132" fmla="*/ 1735877 w 10678681"/>
              <a:gd name="connsiteY132" fmla="*/ 1246527 h 1357700"/>
              <a:gd name="connsiteX133" fmla="*/ 1705069 w 10678681"/>
              <a:gd name="connsiteY133" fmla="*/ 1251989 h 1357700"/>
              <a:gd name="connsiteX134" fmla="*/ 1397689 w 10678681"/>
              <a:gd name="connsiteY134" fmla="*/ 1336144 h 1357700"/>
              <a:gd name="connsiteX135" fmla="*/ 1220734 w 10678681"/>
              <a:gd name="connsiteY135" fmla="*/ 1257811 h 1357700"/>
              <a:gd name="connsiteX136" fmla="*/ 1021737 w 10678681"/>
              <a:gd name="connsiteY136" fmla="*/ 1238739 h 1357700"/>
              <a:gd name="connsiteX137" fmla="*/ 959820 w 10678681"/>
              <a:gd name="connsiteY137" fmla="*/ 1275863 h 1357700"/>
              <a:gd name="connsiteX138" fmla="*/ 929137 w 10678681"/>
              <a:gd name="connsiteY138" fmla="*/ 1273957 h 1357700"/>
              <a:gd name="connsiteX139" fmla="*/ 878849 w 10678681"/>
              <a:gd name="connsiteY139" fmla="*/ 1266740 h 1357700"/>
              <a:gd name="connsiteX140" fmla="*/ 800667 w 10678681"/>
              <a:gd name="connsiteY140" fmla="*/ 1282041 h 1357700"/>
              <a:gd name="connsiteX141" fmla="*/ 644906 w 10678681"/>
              <a:gd name="connsiteY141" fmla="*/ 1273685 h 1357700"/>
              <a:gd name="connsiteX142" fmla="*/ 379869 w 10678681"/>
              <a:gd name="connsiteY142" fmla="*/ 1339165 h 1357700"/>
              <a:gd name="connsiteX143" fmla="*/ 137696 w 10678681"/>
              <a:gd name="connsiteY143" fmla="*/ 1319217 h 1357700"/>
              <a:gd name="connsiteX144" fmla="*/ 54250 w 10678681"/>
              <a:gd name="connsiteY144" fmla="*/ 1315838 h 1357700"/>
              <a:gd name="connsiteX145" fmla="*/ 28042 w 10678681"/>
              <a:gd name="connsiteY145" fmla="*/ 1297822 h 1357700"/>
              <a:gd name="connsiteX146" fmla="*/ 0 w 10678681"/>
              <a:gd name="connsiteY146" fmla="*/ 1294612 h 1357700"/>
              <a:gd name="connsiteX147" fmla="*/ 0 w 10678681"/>
              <a:gd name="connsiteY147"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90998 w 10678681"/>
              <a:gd name="connsiteY53" fmla="*/ 1064540 h 1357700"/>
              <a:gd name="connsiteX54" fmla="*/ 7039634 w 10678681"/>
              <a:gd name="connsiteY54" fmla="*/ 1059971 h 1357700"/>
              <a:gd name="connsiteX55" fmla="*/ 7033445 w 10678681"/>
              <a:gd name="connsiteY55" fmla="*/ 1063314 h 1357700"/>
              <a:gd name="connsiteX56" fmla="*/ 6999157 w 10678681"/>
              <a:gd name="connsiteY56" fmla="*/ 1055282 h 1357700"/>
              <a:gd name="connsiteX57" fmla="*/ 6981874 w 10678681"/>
              <a:gd name="connsiteY57" fmla="*/ 1053827 h 1357700"/>
              <a:gd name="connsiteX58" fmla="*/ 6976102 w 10678681"/>
              <a:gd name="connsiteY58" fmla="*/ 1047854 h 1357700"/>
              <a:gd name="connsiteX59" fmla="*/ 6951040 w 10678681"/>
              <a:gd name="connsiteY59" fmla="*/ 1048531 h 1357700"/>
              <a:gd name="connsiteX60" fmla="*/ 6948497 w 10678681"/>
              <a:gd name="connsiteY60" fmla="*/ 1050706 h 1357700"/>
              <a:gd name="connsiteX61" fmla="*/ 6926582 w 10678681"/>
              <a:gd name="connsiteY61" fmla="*/ 1043462 h 1357700"/>
              <a:gd name="connsiteX62" fmla="*/ 6833743 w 10678681"/>
              <a:gd name="connsiteY62" fmla="*/ 1027960 h 1357700"/>
              <a:gd name="connsiteX63" fmla="*/ 6687090 w 10678681"/>
              <a:gd name="connsiteY63" fmla="*/ 1063250 h 1357700"/>
              <a:gd name="connsiteX64" fmla="*/ 6437450 w 10678681"/>
              <a:gd name="connsiteY64" fmla="*/ 1101075 h 1357700"/>
              <a:gd name="connsiteX65" fmla="*/ 6327795 w 10678681"/>
              <a:gd name="connsiteY65" fmla="*/ 1088142 h 1357700"/>
              <a:gd name="connsiteX66" fmla="*/ 6136549 w 10678681"/>
              <a:gd name="connsiteY66" fmla="*/ 1100268 h 1357700"/>
              <a:gd name="connsiteX67" fmla="*/ 6004655 w 10678681"/>
              <a:gd name="connsiteY67" fmla="*/ 1114946 h 1357700"/>
              <a:gd name="connsiteX68" fmla="*/ 5936643 w 10678681"/>
              <a:gd name="connsiteY68" fmla="*/ 1095428 h 1357700"/>
              <a:gd name="connsiteX69" fmla="*/ 5912484 w 10678681"/>
              <a:gd name="connsiteY69" fmla="*/ 1112624 h 1357700"/>
              <a:gd name="connsiteX70" fmla="*/ 5908387 w 10678681"/>
              <a:gd name="connsiteY70" fmla="*/ 1116018 h 1357700"/>
              <a:gd name="connsiteX71" fmla="*/ 5890495 w 10678681"/>
              <a:gd name="connsiteY71" fmla="*/ 1120268 h 1357700"/>
              <a:gd name="connsiteX72" fmla="*/ 5887318 w 10678681"/>
              <a:gd name="connsiteY72" fmla="*/ 1133134 h 1357700"/>
              <a:gd name="connsiteX73" fmla="*/ 5861726 w 10678681"/>
              <a:gd name="connsiteY73" fmla="*/ 1147891 h 1357700"/>
              <a:gd name="connsiteX74" fmla="*/ 5805823 w 10678681"/>
              <a:gd name="connsiteY74" fmla="*/ 1152457 h 1357700"/>
              <a:gd name="connsiteX75" fmla="*/ 5689841 w 10678681"/>
              <a:gd name="connsiteY75" fmla="*/ 1176232 h 1357700"/>
              <a:gd name="connsiteX76" fmla="*/ 5605119 w 10678681"/>
              <a:gd name="connsiteY76" fmla="*/ 1190202 h 1357700"/>
              <a:gd name="connsiteX77" fmla="*/ 5488513 w 10678681"/>
              <a:gd name="connsiteY77" fmla="*/ 1205367 h 1357700"/>
              <a:gd name="connsiteX78" fmla="*/ 5402905 w 10678681"/>
              <a:gd name="connsiteY78" fmla="*/ 1241191 h 1357700"/>
              <a:gd name="connsiteX79" fmla="*/ 5285593 w 10678681"/>
              <a:gd name="connsiteY79" fmla="*/ 1273569 h 1357700"/>
              <a:gd name="connsiteX80" fmla="*/ 5192893 w 10678681"/>
              <a:gd name="connsiteY80" fmla="*/ 1247188 h 1357700"/>
              <a:gd name="connsiteX81" fmla="*/ 5186475 w 10678681"/>
              <a:gd name="connsiteY81" fmla="*/ 1257028 h 1357700"/>
              <a:gd name="connsiteX82" fmla="*/ 5126038 w 10678681"/>
              <a:gd name="connsiteY82" fmla="*/ 1263189 h 1357700"/>
              <a:gd name="connsiteX83" fmla="*/ 4894688 w 10678681"/>
              <a:gd name="connsiteY83" fmla="*/ 1247184 h 1357700"/>
              <a:gd name="connsiteX84" fmla="*/ 4788036 w 10678681"/>
              <a:gd name="connsiteY84" fmla="*/ 1238182 h 1357700"/>
              <a:gd name="connsiteX85" fmla="*/ 4747555 w 10678681"/>
              <a:gd name="connsiteY85" fmla="*/ 1252768 h 1357700"/>
              <a:gd name="connsiteX86" fmla="*/ 4679644 w 10678681"/>
              <a:gd name="connsiteY86" fmla="*/ 1276603 h 1357700"/>
              <a:gd name="connsiteX87" fmla="*/ 4632222 w 10678681"/>
              <a:gd name="connsiteY87" fmla="*/ 1318360 h 1357700"/>
              <a:gd name="connsiteX88" fmla="*/ 4617358 w 10678681"/>
              <a:gd name="connsiteY88" fmla="*/ 1327690 h 1357700"/>
              <a:gd name="connsiteX89" fmla="*/ 4589102 w 10678681"/>
              <a:gd name="connsiteY89" fmla="*/ 1321223 h 1357700"/>
              <a:gd name="connsiteX90" fmla="*/ 4578184 w 10678681"/>
              <a:gd name="connsiteY90" fmla="*/ 1326745 h 1357700"/>
              <a:gd name="connsiteX91" fmla="*/ 4574270 w 10678681"/>
              <a:gd name="connsiteY91" fmla="*/ 1325878 h 1357700"/>
              <a:gd name="connsiteX92" fmla="*/ 4564919 w 10678681"/>
              <a:gd name="connsiteY92" fmla="*/ 1325507 h 1357700"/>
              <a:gd name="connsiteX93" fmla="*/ 4566586 w 10678681"/>
              <a:gd name="connsiteY93" fmla="*/ 1316963 h 1357700"/>
              <a:gd name="connsiteX94" fmla="*/ 4556303 w 10678681"/>
              <a:gd name="connsiteY94" fmla="*/ 1300262 h 1357700"/>
              <a:gd name="connsiteX95" fmla="*/ 4502358 w 10678681"/>
              <a:gd name="connsiteY95" fmla="*/ 1302558 h 1357700"/>
              <a:gd name="connsiteX96" fmla="*/ 4498919 w 10678681"/>
              <a:gd name="connsiteY96" fmla="*/ 1312115 h 1357700"/>
              <a:gd name="connsiteX97" fmla="*/ 4492075 w 10678681"/>
              <a:gd name="connsiteY97" fmla="*/ 1313357 h 1357700"/>
              <a:gd name="connsiteX98" fmla="*/ 4487466 w 10678681"/>
              <a:gd name="connsiteY98" fmla="*/ 1304102 h 1357700"/>
              <a:gd name="connsiteX99" fmla="*/ 4398292 w 10678681"/>
              <a:gd name="connsiteY99" fmla="*/ 1278410 h 1357700"/>
              <a:gd name="connsiteX100" fmla="*/ 4306088 w 10678681"/>
              <a:gd name="connsiteY100" fmla="*/ 1282512 h 1357700"/>
              <a:gd name="connsiteX101" fmla="*/ 4188995 w 10678681"/>
              <a:gd name="connsiteY101" fmla="*/ 1296718 h 1357700"/>
              <a:gd name="connsiteX102" fmla="*/ 4136582 w 10678681"/>
              <a:gd name="connsiteY102" fmla="*/ 1287687 h 1357700"/>
              <a:gd name="connsiteX103" fmla="*/ 4064614 w 10678681"/>
              <a:gd name="connsiteY103" fmla="*/ 1296118 h 1357700"/>
              <a:gd name="connsiteX104" fmla="*/ 3906561 w 10678681"/>
              <a:gd name="connsiteY104" fmla="*/ 1352435 h 1357700"/>
              <a:gd name="connsiteX105" fmla="*/ 3787890 w 10678681"/>
              <a:gd name="connsiteY105" fmla="*/ 1352442 h 1357700"/>
              <a:gd name="connsiteX106" fmla="*/ 3745993 w 10678681"/>
              <a:gd name="connsiteY106" fmla="*/ 1342630 h 1357700"/>
              <a:gd name="connsiteX107" fmla="*/ 3675785 w 10678681"/>
              <a:gd name="connsiteY107" fmla="*/ 1326802 h 1357700"/>
              <a:gd name="connsiteX108" fmla="*/ 3623856 w 10678681"/>
              <a:gd name="connsiteY108" fmla="*/ 1290804 h 1357700"/>
              <a:gd name="connsiteX109" fmla="*/ 3564933 w 10678681"/>
              <a:gd name="connsiteY109" fmla="*/ 1287147 h 1357700"/>
              <a:gd name="connsiteX110" fmla="*/ 3550537 w 10678681"/>
              <a:gd name="connsiteY110" fmla="*/ 1317552 h 1357700"/>
              <a:gd name="connsiteX111" fmla="*/ 3487736 w 10678681"/>
              <a:gd name="connsiteY111" fmla="*/ 1303493 h 1357700"/>
              <a:gd name="connsiteX112" fmla="*/ 3392548 w 10678681"/>
              <a:gd name="connsiteY112" fmla="*/ 1278741 h 1357700"/>
              <a:gd name="connsiteX113" fmla="*/ 3337466 w 10678681"/>
              <a:gd name="connsiteY113" fmla="*/ 1272537 h 1357700"/>
              <a:gd name="connsiteX114" fmla="*/ 3187206 w 10678681"/>
              <a:gd name="connsiteY114" fmla="*/ 1246821 h 1357700"/>
              <a:gd name="connsiteX115" fmla="*/ 3036856 w 10678681"/>
              <a:gd name="connsiteY115" fmla="*/ 1214383 h 1357700"/>
              <a:gd name="connsiteX116" fmla="*/ 2948654 w 10678681"/>
              <a:gd name="connsiteY116" fmla="*/ 1157455 h 1357700"/>
              <a:gd name="connsiteX117" fmla="*/ 2824973 w 10678681"/>
              <a:gd name="connsiteY117" fmla="*/ 1134864 h 1357700"/>
              <a:gd name="connsiteX118" fmla="*/ 2804398 w 10678681"/>
              <a:gd name="connsiteY118" fmla="*/ 1125556 h 1357700"/>
              <a:gd name="connsiteX119" fmla="*/ 2775396 w 10678681"/>
              <a:gd name="connsiteY119" fmla="*/ 1130148 h 1357700"/>
              <a:gd name="connsiteX120" fmla="*/ 2659096 w 10678681"/>
              <a:gd name="connsiteY120" fmla="*/ 1150294 h 1357700"/>
              <a:gd name="connsiteX121" fmla="*/ 2567088 w 10678681"/>
              <a:gd name="connsiteY121" fmla="*/ 1181781 h 1357700"/>
              <a:gd name="connsiteX122" fmla="*/ 2454501 w 10678681"/>
              <a:gd name="connsiteY122" fmla="*/ 1155455 h 1357700"/>
              <a:gd name="connsiteX123" fmla="*/ 2385161 w 10678681"/>
              <a:gd name="connsiteY123" fmla="*/ 1161312 h 1357700"/>
              <a:gd name="connsiteX124" fmla="*/ 2270528 w 10678681"/>
              <a:gd name="connsiteY124" fmla="*/ 1204338 h 1357700"/>
              <a:gd name="connsiteX125" fmla="*/ 2121820 w 10678681"/>
              <a:gd name="connsiteY125" fmla="*/ 1187078 h 1357700"/>
              <a:gd name="connsiteX126" fmla="*/ 2092716 w 10678681"/>
              <a:gd name="connsiteY126" fmla="*/ 1139224 h 1357700"/>
              <a:gd name="connsiteX127" fmla="*/ 2052449 w 10678681"/>
              <a:gd name="connsiteY127" fmla="*/ 1109687 h 1357700"/>
              <a:gd name="connsiteX128" fmla="*/ 2032607 w 10678681"/>
              <a:gd name="connsiteY128" fmla="*/ 1175477 h 1357700"/>
              <a:gd name="connsiteX129" fmla="*/ 1901837 w 10678681"/>
              <a:gd name="connsiteY129" fmla="*/ 1221762 h 1357700"/>
              <a:gd name="connsiteX130" fmla="*/ 1836762 w 10678681"/>
              <a:gd name="connsiteY130" fmla="*/ 1237387 h 1357700"/>
              <a:gd name="connsiteX131" fmla="*/ 1735877 w 10678681"/>
              <a:gd name="connsiteY131" fmla="*/ 1246527 h 1357700"/>
              <a:gd name="connsiteX132" fmla="*/ 1705069 w 10678681"/>
              <a:gd name="connsiteY132" fmla="*/ 1251989 h 1357700"/>
              <a:gd name="connsiteX133" fmla="*/ 1397689 w 10678681"/>
              <a:gd name="connsiteY133" fmla="*/ 1336144 h 1357700"/>
              <a:gd name="connsiteX134" fmla="*/ 1220734 w 10678681"/>
              <a:gd name="connsiteY134" fmla="*/ 1257811 h 1357700"/>
              <a:gd name="connsiteX135" fmla="*/ 1021737 w 10678681"/>
              <a:gd name="connsiteY135" fmla="*/ 1238739 h 1357700"/>
              <a:gd name="connsiteX136" fmla="*/ 959820 w 10678681"/>
              <a:gd name="connsiteY136" fmla="*/ 1275863 h 1357700"/>
              <a:gd name="connsiteX137" fmla="*/ 929137 w 10678681"/>
              <a:gd name="connsiteY137" fmla="*/ 1273957 h 1357700"/>
              <a:gd name="connsiteX138" fmla="*/ 878849 w 10678681"/>
              <a:gd name="connsiteY138" fmla="*/ 1266740 h 1357700"/>
              <a:gd name="connsiteX139" fmla="*/ 800667 w 10678681"/>
              <a:gd name="connsiteY139" fmla="*/ 1282041 h 1357700"/>
              <a:gd name="connsiteX140" fmla="*/ 644906 w 10678681"/>
              <a:gd name="connsiteY140" fmla="*/ 1273685 h 1357700"/>
              <a:gd name="connsiteX141" fmla="*/ 379869 w 10678681"/>
              <a:gd name="connsiteY141" fmla="*/ 1339165 h 1357700"/>
              <a:gd name="connsiteX142" fmla="*/ 137696 w 10678681"/>
              <a:gd name="connsiteY142" fmla="*/ 1319217 h 1357700"/>
              <a:gd name="connsiteX143" fmla="*/ 54250 w 10678681"/>
              <a:gd name="connsiteY143" fmla="*/ 1315838 h 1357700"/>
              <a:gd name="connsiteX144" fmla="*/ 28042 w 10678681"/>
              <a:gd name="connsiteY144" fmla="*/ 1297822 h 1357700"/>
              <a:gd name="connsiteX145" fmla="*/ 0 w 10678681"/>
              <a:gd name="connsiteY145" fmla="*/ 1294612 h 1357700"/>
              <a:gd name="connsiteX146" fmla="*/ 0 w 10678681"/>
              <a:gd name="connsiteY146"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91599 w 10678681"/>
              <a:gd name="connsiteY52" fmla="*/ 1062302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77477 w 10678681"/>
              <a:gd name="connsiteY44" fmla="*/ 990571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948654 w 10678681"/>
              <a:gd name="connsiteY115" fmla="*/ 1157455 h 1357700"/>
              <a:gd name="connsiteX116" fmla="*/ 2824973 w 10678681"/>
              <a:gd name="connsiteY116" fmla="*/ 1134864 h 1357700"/>
              <a:gd name="connsiteX117" fmla="*/ 2804398 w 10678681"/>
              <a:gd name="connsiteY117" fmla="*/ 1125556 h 1357700"/>
              <a:gd name="connsiteX118" fmla="*/ 2775396 w 10678681"/>
              <a:gd name="connsiteY118" fmla="*/ 1130148 h 1357700"/>
              <a:gd name="connsiteX119" fmla="*/ 2659096 w 10678681"/>
              <a:gd name="connsiteY119" fmla="*/ 1150294 h 1357700"/>
              <a:gd name="connsiteX120" fmla="*/ 2567088 w 10678681"/>
              <a:gd name="connsiteY120" fmla="*/ 1181781 h 1357700"/>
              <a:gd name="connsiteX121" fmla="*/ 2454501 w 10678681"/>
              <a:gd name="connsiteY121" fmla="*/ 1155455 h 1357700"/>
              <a:gd name="connsiteX122" fmla="*/ 2385161 w 10678681"/>
              <a:gd name="connsiteY122" fmla="*/ 1161312 h 1357700"/>
              <a:gd name="connsiteX123" fmla="*/ 2270528 w 10678681"/>
              <a:gd name="connsiteY123" fmla="*/ 1204338 h 1357700"/>
              <a:gd name="connsiteX124" fmla="*/ 2121820 w 10678681"/>
              <a:gd name="connsiteY124" fmla="*/ 1187078 h 1357700"/>
              <a:gd name="connsiteX125" fmla="*/ 2092716 w 10678681"/>
              <a:gd name="connsiteY125" fmla="*/ 1139224 h 1357700"/>
              <a:gd name="connsiteX126" fmla="*/ 2052449 w 10678681"/>
              <a:gd name="connsiteY126" fmla="*/ 1109687 h 1357700"/>
              <a:gd name="connsiteX127" fmla="*/ 2032607 w 10678681"/>
              <a:gd name="connsiteY127" fmla="*/ 1175477 h 1357700"/>
              <a:gd name="connsiteX128" fmla="*/ 1901837 w 10678681"/>
              <a:gd name="connsiteY128" fmla="*/ 1221762 h 1357700"/>
              <a:gd name="connsiteX129" fmla="*/ 1836762 w 10678681"/>
              <a:gd name="connsiteY129" fmla="*/ 1237387 h 1357700"/>
              <a:gd name="connsiteX130" fmla="*/ 1735877 w 10678681"/>
              <a:gd name="connsiteY130" fmla="*/ 1246527 h 1357700"/>
              <a:gd name="connsiteX131" fmla="*/ 1705069 w 10678681"/>
              <a:gd name="connsiteY131" fmla="*/ 1251989 h 1357700"/>
              <a:gd name="connsiteX132" fmla="*/ 1397689 w 10678681"/>
              <a:gd name="connsiteY132" fmla="*/ 1336144 h 1357700"/>
              <a:gd name="connsiteX133" fmla="*/ 1220734 w 10678681"/>
              <a:gd name="connsiteY133" fmla="*/ 1257811 h 1357700"/>
              <a:gd name="connsiteX134" fmla="*/ 1021737 w 10678681"/>
              <a:gd name="connsiteY134" fmla="*/ 1238739 h 1357700"/>
              <a:gd name="connsiteX135" fmla="*/ 959820 w 10678681"/>
              <a:gd name="connsiteY135" fmla="*/ 1275863 h 1357700"/>
              <a:gd name="connsiteX136" fmla="*/ 929137 w 10678681"/>
              <a:gd name="connsiteY136" fmla="*/ 1273957 h 1357700"/>
              <a:gd name="connsiteX137" fmla="*/ 878849 w 10678681"/>
              <a:gd name="connsiteY137" fmla="*/ 1266740 h 1357700"/>
              <a:gd name="connsiteX138" fmla="*/ 800667 w 10678681"/>
              <a:gd name="connsiteY138" fmla="*/ 1282041 h 1357700"/>
              <a:gd name="connsiteX139" fmla="*/ 644906 w 10678681"/>
              <a:gd name="connsiteY139" fmla="*/ 1273685 h 1357700"/>
              <a:gd name="connsiteX140" fmla="*/ 379869 w 10678681"/>
              <a:gd name="connsiteY140" fmla="*/ 1339165 h 1357700"/>
              <a:gd name="connsiteX141" fmla="*/ 137696 w 10678681"/>
              <a:gd name="connsiteY141" fmla="*/ 1319217 h 1357700"/>
              <a:gd name="connsiteX142" fmla="*/ 54250 w 10678681"/>
              <a:gd name="connsiteY142" fmla="*/ 1315838 h 1357700"/>
              <a:gd name="connsiteX143" fmla="*/ 28042 w 10678681"/>
              <a:gd name="connsiteY143" fmla="*/ 1297822 h 1357700"/>
              <a:gd name="connsiteX144" fmla="*/ 0 w 10678681"/>
              <a:gd name="connsiteY144" fmla="*/ 1294612 h 1357700"/>
              <a:gd name="connsiteX145" fmla="*/ 0 w 10678681"/>
              <a:gd name="connsiteY145"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0528 w 10678681"/>
              <a:gd name="connsiteY122" fmla="*/ 1204338 h 1357700"/>
              <a:gd name="connsiteX123" fmla="*/ 2121820 w 10678681"/>
              <a:gd name="connsiteY123" fmla="*/ 1187078 h 1357700"/>
              <a:gd name="connsiteX124" fmla="*/ 2092716 w 10678681"/>
              <a:gd name="connsiteY124" fmla="*/ 1139224 h 1357700"/>
              <a:gd name="connsiteX125" fmla="*/ 2052449 w 10678681"/>
              <a:gd name="connsiteY125" fmla="*/ 1109687 h 1357700"/>
              <a:gd name="connsiteX126" fmla="*/ 2032607 w 10678681"/>
              <a:gd name="connsiteY126" fmla="*/ 1175477 h 1357700"/>
              <a:gd name="connsiteX127" fmla="*/ 1901837 w 10678681"/>
              <a:gd name="connsiteY127" fmla="*/ 1221762 h 1357700"/>
              <a:gd name="connsiteX128" fmla="*/ 1836762 w 10678681"/>
              <a:gd name="connsiteY128" fmla="*/ 1237387 h 1357700"/>
              <a:gd name="connsiteX129" fmla="*/ 1735877 w 10678681"/>
              <a:gd name="connsiteY129" fmla="*/ 1246527 h 1357700"/>
              <a:gd name="connsiteX130" fmla="*/ 1705069 w 10678681"/>
              <a:gd name="connsiteY130" fmla="*/ 1251989 h 1357700"/>
              <a:gd name="connsiteX131" fmla="*/ 1397689 w 10678681"/>
              <a:gd name="connsiteY131" fmla="*/ 1336144 h 1357700"/>
              <a:gd name="connsiteX132" fmla="*/ 1220734 w 10678681"/>
              <a:gd name="connsiteY132" fmla="*/ 1257811 h 1357700"/>
              <a:gd name="connsiteX133" fmla="*/ 1021737 w 10678681"/>
              <a:gd name="connsiteY133" fmla="*/ 1238739 h 1357700"/>
              <a:gd name="connsiteX134" fmla="*/ 959820 w 10678681"/>
              <a:gd name="connsiteY134" fmla="*/ 1275863 h 1357700"/>
              <a:gd name="connsiteX135" fmla="*/ 929137 w 10678681"/>
              <a:gd name="connsiteY135" fmla="*/ 1273957 h 1357700"/>
              <a:gd name="connsiteX136" fmla="*/ 878849 w 10678681"/>
              <a:gd name="connsiteY136" fmla="*/ 1266740 h 1357700"/>
              <a:gd name="connsiteX137" fmla="*/ 800667 w 10678681"/>
              <a:gd name="connsiteY137" fmla="*/ 1282041 h 1357700"/>
              <a:gd name="connsiteX138" fmla="*/ 644906 w 10678681"/>
              <a:gd name="connsiteY138" fmla="*/ 1273685 h 1357700"/>
              <a:gd name="connsiteX139" fmla="*/ 379869 w 10678681"/>
              <a:gd name="connsiteY139" fmla="*/ 1339165 h 1357700"/>
              <a:gd name="connsiteX140" fmla="*/ 137696 w 10678681"/>
              <a:gd name="connsiteY140" fmla="*/ 1319217 h 1357700"/>
              <a:gd name="connsiteX141" fmla="*/ 54250 w 10678681"/>
              <a:gd name="connsiteY141" fmla="*/ 1315838 h 1357700"/>
              <a:gd name="connsiteX142" fmla="*/ 28042 w 10678681"/>
              <a:gd name="connsiteY142" fmla="*/ 1297822 h 1357700"/>
              <a:gd name="connsiteX143" fmla="*/ 0 w 10678681"/>
              <a:gd name="connsiteY143" fmla="*/ 1294612 h 1357700"/>
              <a:gd name="connsiteX144" fmla="*/ 0 w 10678681"/>
              <a:gd name="connsiteY144"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121820 w 10678681"/>
              <a:gd name="connsiteY122" fmla="*/ 1187078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092716 w 10678681"/>
              <a:gd name="connsiteY123" fmla="*/ 1139224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32607 w 10678681"/>
              <a:gd name="connsiteY125" fmla="*/ 117547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7700"/>
              <a:gd name="connsiteX1" fmla="*/ 10678681 w 10678681"/>
              <a:gd name="connsiteY1" fmla="*/ 0 h 1357700"/>
              <a:gd name="connsiteX2" fmla="*/ 10666019 w 10678681"/>
              <a:gd name="connsiteY2" fmla="*/ 7876 h 1357700"/>
              <a:gd name="connsiteX3" fmla="*/ 10632825 w 10678681"/>
              <a:gd name="connsiteY3" fmla="*/ 32153 h 1357700"/>
              <a:gd name="connsiteX4" fmla="*/ 10510605 w 10678681"/>
              <a:gd name="connsiteY4" fmla="*/ 30449 h 1357700"/>
              <a:gd name="connsiteX5" fmla="*/ 10456989 w 10678681"/>
              <a:gd name="connsiteY5" fmla="*/ 979 h 1357700"/>
              <a:gd name="connsiteX6" fmla="*/ 10438642 w 10678681"/>
              <a:gd name="connsiteY6" fmla="*/ 1524 h 1357700"/>
              <a:gd name="connsiteX7" fmla="*/ 10407146 w 10678681"/>
              <a:gd name="connsiteY7" fmla="*/ 43659 h 1357700"/>
              <a:gd name="connsiteX8" fmla="*/ 10357996 w 10678681"/>
              <a:gd name="connsiteY8" fmla="*/ 50836 h 1357700"/>
              <a:gd name="connsiteX9" fmla="*/ 10306667 w 10678681"/>
              <a:gd name="connsiteY9" fmla="*/ 109739 h 1357700"/>
              <a:gd name="connsiteX10" fmla="*/ 10115334 w 10678681"/>
              <a:gd name="connsiteY10" fmla="*/ 155658 h 1357700"/>
              <a:gd name="connsiteX11" fmla="*/ 10068157 w 10678681"/>
              <a:gd name="connsiteY11" fmla="*/ 215673 h 1357700"/>
              <a:gd name="connsiteX12" fmla="*/ 10045431 w 10678681"/>
              <a:gd name="connsiteY12" fmla="*/ 229568 h 1357700"/>
              <a:gd name="connsiteX13" fmla="*/ 10013265 w 10678681"/>
              <a:gd name="connsiteY13" fmla="*/ 284757 h 1357700"/>
              <a:gd name="connsiteX14" fmla="*/ 9862496 w 10678681"/>
              <a:gd name="connsiteY14" fmla="*/ 223033 h 1357700"/>
              <a:gd name="connsiteX15" fmla="*/ 9679638 w 10678681"/>
              <a:gd name="connsiteY15" fmla="*/ 277462 h 1357700"/>
              <a:gd name="connsiteX16" fmla="*/ 9498347 w 10678681"/>
              <a:gd name="connsiteY16" fmla="*/ 244723 h 1357700"/>
              <a:gd name="connsiteX17" fmla="*/ 9399702 w 10678681"/>
              <a:gd name="connsiteY17" fmla="*/ 276316 h 1357700"/>
              <a:gd name="connsiteX18" fmla="*/ 9378439 w 10678681"/>
              <a:gd name="connsiteY18" fmla="*/ 326244 h 1357700"/>
              <a:gd name="connsiteX19" fmla="*/ 9121744 w 10678681"/>
              <a:gd name="connsiteY19" fmla="*/ 365177 h 1357700"/>
              <a:gd name="connsiteX20" fmla="*/ 9061654 w 10678681"/>
              <a:gd name="connsiteY20" fmla="*/ 393730 h 1357700"/>
              <a:gd name="connsiteX21" fmla="*/ 8997577 w 10678681"/>
              <a:gd name="connsiteY21" fmla="*/ 380865 h 1357700"/>
              <a:gd name="connsiteX22" fmla="*/ 8907968 w 10678681"/>
              <a:gd name="connsiteY22" fmla="*/ 447345 h 1357700"/>
              <a:gd name="connsiteX23" fmla="*/ 8764163 w 10678681"/>
              <a:gd name="connsiteY23" fmla="*/ 471000 h 1357700"/>
              <a:gd name="connsiteX24" fmla="*/ 8680155 w 10678681"/>
              <a:gd name="connsiteY24" fmla="*/ 492404 h 1357700"/>
              <a:gd name="connsiteX25" fmla="*/ 8651436 w 10678681"/>
              <a:gd name="connsiteY25" fmla="*/ 511923 h 1357700"/>
              <a:gd name="connsiteX26" fmla="*/ 8609185 w 10678681"/>
              <a:gd name="connsiteY26" fmla="*/ 531525 h 1357700"/>
              <a:gd name="connsiteX27" fmla="*/ 8537091 w 10678681"/>
              <a:gd name="connsiteY27" fmla="*/ 574933 h 1357700"/>
              <a:gd name="connsiteX28" fmla="*/ 8435931 w 10678681"/>
              <a:gd name="connsiteY28" fmla="*/ 617926 h 1357700"/>
              <a:gd name="connsiteX29" fmla="*/ 8348623 w 10678681"/>
              <a:gd name="connsiteY29" fmla="*/ 600607 h 1357700"/>
              <a:gd name="connsiteX30" fmla="*/ 8344233 w 10678681"/>
              <a:gd name="connsiteY30" fmla="*/ 610922 h 1357700"/>
              <a:gd name="connsiteX31" fmla="*/ 8290622 w 10678681"/>
              <a:gd name="connsiteY31" fmla="*/ 622687 h 1357700"/>
              <a:gd name="connsiteX32" fmla="*/ 8086698 w 10678681"/>
              <a:gd name="connsiteY32" fmla="*/ 605185 h 1357700"/>
              <a:gd name="connsiteX33" fmla="*/ 7982378 w 10678681"/>
              <a:gd name="connsiteY33" fmla="*/ 629799 h 1357700"/>
              <a:gd name="connsiteX34" fmla="*/ 7947952 w 10678681"/>
              <a:gd name="connsiteY34" fmla="*/ 648003 h 1357700"/>
              <a:gd name="connsiteX35" fmla="*/ 7890112 w 10678681"/>
              <a:gd name="connsiteY35" fmla="*/ 677915 h 1357700"/>
              <a:gd name="connsiteX36" fmla="*/ 7853284 w 10678681"/>
              <a:gd name="connsiteY36" fmla="*/ 723588 h 1357700"/>
              <a:gd name="connsiteX37" fmla="*/ 7802383 w 10678681"/>
              <a:gd name="connsiteY37" fmla="*/ 739359 h 1357700"/>
              <a:gd name="connsiteX38" fmla="*/ 7730518 w 10678681"/>
              <a:gd name="connsiteY38" fmla="*/ 739526 h 1357700"/>
              <a:gd name="connsiteX39" fmla="*/ 7652907 w 10678681"/>
              <a:gd name="connsiteY39" fmla="*/ 783273 h 1357700"/>
              <a:gd name="connsiteX40" fmla="*/ 7606008 w 10678681"/>
              <a:gd name="connsiteY40" fmla="*/ 800717 h 1357700"/>
              <a:gd name="connsiteX41" fmla="*/ 7480223 w 10678681"/>
              <a:gd name="connsiteY41" fmla="*/ 856821 h 1357700"/>
              <a:gd name="connsiteX42" fmla="*/ 7356005 w 10678681"/>
              <a:gd name="connsiteY42" fmla="*/ 919462 h 1357700"/>
              <a:gd name="connsiteX43" fmla="*/ 7305396 w 10678681"/>
              <a:gd name="connsiteY43" fmla="*/ 986228 h 1357700"/>
              <a:gd name="connsiteX44" fmla="*/ 7266251 w 10678681"/>
              <a:gd name="connsiteY44" fmla="*/ 967864 h 1357700"/>
              <a:gd name="connsiteX45" fmla="*/ 7269396 w 10678681"/>
              <a:gd name="connsiteY45" fmla="*/ 989282 h 1357700"/>
              <a:gd name="connsiteX46" fmla="*/ 7258094 w 10678681"/>
              <a:gd name="connsiteY46" fmla="*/ 990679 h 1357700"/>
              <a:gd name="connsiteX47" fmla="*/ 7257893 w 10678681"/>
              <a:gd name="connsiteY47" fmla="*/ 991204 h 1357700"/>
              <a:gd name="connsiteX48" fmla="*/ 7247153 w 10678681"/>
              <a:gd name="connsiteY48" fmla="*/ 991550 h 1357700"/>
              <a:gd name="connsiteX49" fmla="*/ 7193612 w 10678681"/>
              <a:gd name="connsiteY49" fmla="*/ 987042 h 1357700"/>
              <a:gd name="connsiteX50" fmla="*/ 7132632 w 10678681"/>
              <a:gd name="connsiteY50" fmla="*/ 1042036 h 1357700"/>
              <a:gd name="connsiteX51" fmla="*/ 7105610 w 10678681"/>
              <a:gd name="connsiteY51" fmla="*/ 1053537 h 1357700"/>
              <a:gd name="connsiteX52" fmla="*/ 7069148 w 10678681"/>
              <a:gd name="connsiteY52" fmla="*/ 1047163 h 1357700"/>
              <a:gd name="connsiteX53" fmla="*/ 7039634 w 10678681"/>
              <a:gd name="connsiteY53" fmla="*/ 1059971 h 1357700"/>
              <a:gd name="connsiteX54" fmla="*/ 7033445 w 10678681"/>
              <a:gd name="connsiteY54" fmla="*/ 1063314 h 1357700"/>
              <a:gd name="connsiteX55" fmla="*/ 6999157 w 10678681"/>
              <a:gd name="connsiteY55" fmla="*/ 1055282 h 1357700"/>
              <a:gd name="connsiteX56" fmla="*/ 6981874 w 10678681"/>
              <a:gd name="connsiteY56" fmla="*/ 1053827 h 1357700"/>
              <a:gd name="connsiteX57" fmla="*/ 6976102 w 10678681"/>
              <a:gd name="connsiteY57" fmla="*/ 1047854 h 1357700"/>
              <a:gd name="connsiteX58" fmla="*/ 6951040 w 10678681"/>
              <a:gd name="connsiteY58" fmla="*/ 1048531 h 1357700"/>
              <a:gd name="connsiteX59" fmla="*/ 6948497 w 10678681"/>
              <a:gd name="connsiteY59" fmla="*/ 1050706 h 1357700"/>
              <a:gd name="connsiteX60" fmla="*/ 6926582 w 10678681"/>
              <a:gd name="connsiteY60" fmla="*/ 1043462 h 1357700"/>
              <a:gd name="connsiteX61" fmla="*/ 6833743 w 10678681"/>
              <a:gd name="connsiteY61" fmla="*/ 1027960 h 1357700"/>
              <a:gd name="connsiteX62" fmla="*/ 6687090 w 10678681"/>
              <a:gd name="connsiteY62" fmla="*/ 1063250 h 1357700"/>
              <a:gd name="connsiteX63" fmla="*/ 6437450 w 10678681"/>
              <a:gd name="connsiteY63" fmla="*/ 1101075 h 1357700"/>
              <a:gd name="connsiteX64" fmla="*/ 6327795 w 10678681"/>
              <a:gd name="connsiteY64" fmla="*/ 1088142 h 1357700"/>
              <a:gd name="connsiteX65" fmla="*/ 6136549 w 10678681"/>
              <a:gd name="connsiteY65" fmla="*/ 1100268 h 1357700"/>
              <a:gd name="connsiteX66" fmla="*/ 6004655 w 10678681"/>
              <a:gd name="connsiteY66" fmla="*/ 1114946 h 1357700"/>
              <a:gd name="connsiteX67" fmla="*/ 5936643 w 10678681"/>
              <a:gd name="connsiteY67" fmla="*/ 1095428 h 1357700"/>
              <a:gd name="connsiteX68" fmla="*/ 5912484 w 10678681"/>
              <a:gd name="connsiteY68" fmla="*/ 1112624 h 1357700"/>
              <a:gd name="connsiteX69" fmla="*/ 5908387 w 10678681"/>
              <a:gd name="connsiteY69" fmla="*/ 1116018 h 1357700"/>
              <a:gd name="connsiteX70" fmla="*/ 5890495 w 10678681"/>
              <a:gd name="connsiteY70" fmla="*/ 1120268 h 1357700"/>
              <a:gd name="connsiteX71" fmla="*/ 5887318 w 10678681"/>
              <a:gd name="connsiteY71" fmla="*/ 1133134 h 1357700"/>
              <a:gd name="connsiteX72" fmla="*/ 5861726 w 10678681"/>
              <a:gd name="connsiteY72" fmla="*/ 1147891 h 1357700"/>
              <a:gd name="connsiteX73" fmla="*/ 5805823 w 10678681"/>
              <a:gd name="connsiteY73" fmla="*/ 1152457 h 1357700"/>
              <a:gd name="connsiteX74" fmla="*/ 5689841 w 10678681"/>
              <a:gd name="connsiteY74" fmla="*/ 1176232 h 1357700"/>
              <a:gd name="connsiteX75" fmla="*/ 5605119 w 10678681"/>
              <a:gd name="connsiteY75" fmla="*/ 1190202 h 1357700"/>
              <a:gd name="connsiteX76" fmla="*/ 5488513 w 10678681"/>
              <a:gd name="connsiteY76" fmla="*/ 1205367 h 1357700"/>
              <a:gd name="connsiteX77" fmla="*/ 5402905 w 10678681"/>
              <a:gd name="connsiteY77" fmla="*/ 1241191 h 1357700"/>
              <a:gd name="connsiteX78" fmla="*/ 5285593 w 10678681"/>
              <a:gd name="connsiteY78" fmla="*/ 1273569 h 1357700"/>
              <a:gd name="connsiteX79" fmla="*/ 5192893 w 10678681"/>
              <a:gd name="connsiteY79" fmla="*/ 1247188 h 1357700"/>
              <a:gd name="connsiteX80" fmla="*/ 5186475 w 10678681"/>
              <a:gd name="connsiteY80" fmla="*/ 1257028 h 1357700"/>
              <a:gd name="connsiteX81" fmla="*/ 5126038 w 10678681"/>
              <a:gd name="connsiteY81" fmla="*/ 1263189 h 1357700"/>
              <a:gd name="connsiteX82" fmla="*/ 4894688 w 10678681"/>
              <a:gd name="connsiteY82" fmla="*/ 1247184 h 1357700"/>
              <a:gd name="connsiteX83" fmla="*/ 4788036 w 10678681"/>
              <a:gd name="connsiteY83" fmla="*/ 1238182 h 1357700"/>
              <a:gd name="connsiteX84" fmla="*/ 4747555 w 10678681"/>
              <a:gd name="connsiteY84" fmla="*/ 1252768 h 1357700"/>
              <a:gd name="connsiteX85" fmla="*/ 4679644 w 10678681"/>
              <a:gd name="connsiteY85" fmla="*/ 1276603 h 1357700"/>
              <a:gd name="connsiteX86" fmla="*/ 4632222 w 10678681"/>
              <a:gd name="connsiteY86" fmla="*/ 1318360 h 1357700"/>
              <a:gd name="connsiteX87" fmla="*/ 4617358 w 10678681"/>
              <a:gd name="connsiteY87" fmla="*/ 1327690 h 1357700"/>
              <a:gd name="connsiteX88" fmla="*/ 4589102 w 10678681"/>
              <a:gd name="connsiteY88" fmla="*/ 1321223 h 1357700"/>
              <a:gd name="connsiteX89" fmla="*/ 4578184 w 10678681"/>
              <a:gd name="connsiteY89" fmla="*/ 1326745 h 1357700"/>
              <a:gd name="connsiteX90" fmla="*/ 4574270 w 10678681"/>
              <a:gd name="connsiteY90" fmla="*/ 1325878 h 1357700"/>
              <a:gd name="connsiteX91" fmla="*/ 4564919 w 10678681"/>
              <a:gd name="connsiteY91" fmla="*/ 1325507 h 1357700"/>
              <a:gd name="connsiteX92" fmla="*/ 4566586 w 10678681"/>
              <a:gd name="connsiteY92" fmla="*/ 1316963 h 1357700"/>
              <a:gd name="connsiteX93" fmla="*/ 4556303 w 10678681"/>
              <a:gd name="connsiteY93" fmla="*/ 1300262 h 1357700"/>
              <a:gd name="connsiteX94" fmla="*/ 4502358 w 10678681"/>
              <a:gd name="connsiteY94" fmla="*/ 1302558 h 1357700"/>
              <a:gd name="connsiteX95" fmla="*/ 4498919 w 10678681"/>
              <a:gd name="connsiteY95" fmla="*/ 1312115 h 1357700"/>
              <a:gd name="connsiteX96" fmla="*/ 4492075 w 10678681"/>
              <a:gd name="connsiteY96" fmla="*/ 1313357 h 1357700"/>
              <a:gd name="connsiteX97" fmla="*/ 4487466 w 10678681"/>
              <a:gd name="connsiteY97" fmla="*/ 1304102 h 1357700"/>
              <a:gd name="connsiteX98" fmla="*/ 4398292 w 10678681"/>
              <a:gd name="connsiteY98" fmla="*/ 1278410 h 1357700"/>
              <a:gd name="connsiteX99" fmla="*/ 4306088 w 10678681"/>
              <a:gd name="connsiteY99" fmla="*/ 1282512 h 1357700"/>
              <a:gd name="connsiteX100" fmla="*/ 4188995 w 10678681"/>
              <a:gd name="connsiteY100" fmla="*/ 1296718 h 1357700"/>
              <a:gd name="connsiteX101" fmla="*/ 4136582 w 10678681"/>
              <a:gd name="connsiteY101" fmla="*/ 1287687 h 1357700"/>
              <a:gd name="connsiteX102" fmla="*/ 4064614 w 10678681"/>
              <a:gd name="connsiteY102" fmla="*/ 1296118 h 1357700"/>
              <a:gd name="connsiteX103" fmla="*/ 3906561 w 10678681"/>
              <a:gd name="connsiteY103" fmla="*/ 1352435 h 1357700"/>
              <a:gd name="connsiteX104" fmla="*/ 3787890 w 10678681"/>
              <a:gd name="connsiteY104" fmla="*/ 1352442 h 1357700"/>
              <a:gd name="connsiteX105" fmla="*/ 3745993 w 10678681"/>
              <a:gd name="connsiteY105" fmla="*/ 1342630 h 1357700"/>
              <a:gd name="connsiteX106" fmla="*/ 3675785 w 10678681"/>
              <a:gd name="connsiteY106" fmla="*/ 1326802 h 1357700"/>
              <a:gd name="connsiteX107" fmla="*/ 3623856 w 10678681"/>
              <a:gd name="connsiteY107" fmla="*/ 1290804 h 1357700"/>
              <a:gd name="connsiteX108" fmla="*/ 3564933 w 10678681"/>
              <a:gd name="connsiteY108" fmla="*/ 1287147 h 1357700"/>
              <a:gd name="connsiteX109" fmla="*/ 3550537 w 10678681"/>
              <a:gd name="connsiteY109" fmla="*/ 1317552 h 1357700"/>
              <a:gd name="connsiteX110" fmla="*/ 3487736 w 10678681"/>
              <a:gd name="connsiteY110" fmla="*/ 1303493 h 1357700"/>
              <a:gd name="connsiteX111" fmla="*/ 3392548 w 10678681"/>
              <a:gd name="connsiteY111" fmla="*/ 1278741 h 1357700"/>
              <a:gd name="connsiteX112" fmla="*/ 3337466 w 10678681"/>
              <a:gd name="connsiteY112" fmla="*/ 1272537 h 1357700"/>
              <a:gd name="connsiteX113" fmla="*/ 3187206 w 10678681"/>
              <a:gd name="connsiteY113" fmla="*/ 1246821 h 1357700"/>
              <a:gd name="connsiteX114" fmla="*/ 3036856 w 10678681"/>
              <a:gd name="connsiteY114" fmla="*/ 1214383 h 1357700"/>
              <a:gd name="connsiteX115" fmla="*/ 2824973 w 10678681"/>
              <a:gd name="connsiteY115" fmla="*/ 1134864 h 1357700"/>
              <a:gd name="connsiteX116" fmla="*/ 2804398 w 10678681"/>
              <a:gd name="connsiteY116" fmla="*/ 1125556 h 1357700"/>
              <a:gd name="connsiteX117" fmla="*/ 2775396 w 10678681"/>
              <a:gd name="connsiteY117" fmla="*/ 1130148 h 1357700"/>
              <a:gd name="connsiteX118" fmla="*/ 2659096 w 10678681"/>
              <a:gd name="connsiteY118" fmla="*/ 1150294 h 1357700"/>
              <a:gd name="connsiteX119" fmla="*/ 2567088 w 10678681"/>
              <a:gd name="connsiteY119" fmla="*/ 1181781 h 1357700"/>
              <a:gd name="connsiteX120" fmla="*/ 2454501 w 10678681"/>
              <a:gd name="connsiteY120" fmla="*/ 1155455 h 1357700"/>
              <a:gd name="connsiteX121" fmla="*/ 2385161 w 10678681"/>
              <a:gd name="connsiteY121" fmla="*/ 1161312 h 1357700"/>
              <a:gd name="connsiteX122" fmla="*/ 2273361 w 10678681"/>
              <a:gd name="connsiteY122" fmla="*/ 1134090 h 1357700"/>
              <a:gd name="connsiteX123" fmla="*/ 2132003 w 10678681"/>
              <a:gd name="connsiteY123" fmla="*/ 1139225 h 1357700"/>
              <a:gd name="connsiteX124" fmla="*/ 2052449 w 10678681"/>
              <a:gd name="connsiteY124" fmla="*/ 1109687 h 1357700"/>
              <a:gd name="connsiteX125" fmla="*/ 2010157 w 10678681"/>
              <a:gd name="connsiteY125" fmla="*/ 1152767 h 1357700"/>
              <a:gd name="connsiteX126" fmla="*/ 1901837 w 10678681"/>
              <a:gd name="connsiteY126" fmla="*/ 1221762 h 1357700"/>
              <a:gd name="connsiteX127" fmla="*/ 1836762 w 10678681"/>
              <a:gd name="connsiteY127" fmla="*/ 1237387 h 1357700"/>
              <a:gd name="connsiteX128" fmla="*/ 1735877 w 10678681"/>
              <a:gd name="connsiteY128" fmla="*/ 1246527 h 1357700"/>
              <a:gd name="connsiteX129" fmla="*/ 1705069 w 10678681"/>
              <a:gd name="connsiteY129" fmla="*/ 1251989 h 1357700"/>
              <a:gd name="connsiteX130" fmla="*/ 1397689 w 10678681"/>
              <a:gd name="connsiteY130" fmla="*/ 1336144 h 1357700"/>
              <a:gd name="connsiteX131" fmla="*/ 1220734 w 10678681"/>
              <a:gd name="connsiteY131" fmla="*/ 1257811 h 1357700"/>
              <a:gd name="connsiteX132" fmla="*/ 1021737 w 10678681"/>
              <a:gd name="connsiteY132" fmla="*/ 1238739 h 1357700"/>
              <a:gd name="connsiteX133" fmla="*/ 959820 w 10678681"/>
              <a:gd name="connsiteY133" fmla="*/ 1275863 h 1357700"/>
              <a:gd name="connsiteX134" fmla="*/ 929137 w 10678681"/>
              <a:gd name="connsiteY134" fmla="*/ 1273957 h 1357700"/>
              <a:gd name="connsiteX135" fmla="*/ 878849 w 10678681"/>
              <a:gd name="connsiteY135" fmla="*/ 1266740 h 1357700"/>
              <a:gd name="connsiteX136" fmla="*/ 800667 w 10678681"/>
              <a:gd name="connsiteY136" fmla="*/ 1282041 h 1357700"/>
              <a:gd name="connsiteX137" fmla="*/ 644906 w 10678681"/>
              <a:gd name="connsiteY137" fmla="*/ 1273685 h 1357700"/>
              <a:gd name="connsiteX138" fmla="*/ 379869 w 10678681"/>
              <a:gd name="connsiteY138" fmla="*/ 1339165 h 1357700"/>
              <a:gd name="connsiteX139" fmla="*/ 137696 w 10678681"/>
              <a:gd name="connsiteY139" fmla="*/ 1319217 h 1357700"/>
              <a:gd name="connsiteX140" fmla="*/ 54250 w 10678681"/>
              <a:gd name="connsiteY140" fmla="*/ 1315838 h 1357700"/>
              <a:gd name="connsiteX141" fmla="*/ 28042 w 10678681"/>
              <a:gd name="connsiteY141" fmla="*/ 1297822 h 1357700"/>
              <a:gd name="connsiteX142" fmla="*/ 0 w 10678681"/>
              <a:gd name="connsiteY142" fmla="*/ 1294612 h 1357700"/>
              <a:gd name="connsiteX143" fmla="*/ 0 w 10678681"/>
              <a:gd name="connsiteY143" fmla="*/ 0 h 1357700"/>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408915 w 10678681"/>
              <a:gd name="connsiteY130" fmla="*/ 1268017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52449 w 10678681"/>
              <a:gd name="connsiteY124" fmla="*/ 1109687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901837 w 10678681"/>
              <a:gd name="connsiteY126" fmla="*/ 1221762 h 1353297"/>
              <a:gd name="connsiteX127" fmla="*/ 1836762 w 10678681"/>
              <a:gd name="connsiteY127" fmla="*/ 1237387 h 1353297"/>
              <a:gd name="connsiteX128" fmla="*/ 1735877 w 10678681"/>
              <a:gd name="connsiteY128" fmla="*/ 1246527 h 1353297"/>
              <a:gd name="connsiteX129" fmla="*/ 1705069 w 10678681"/>
              <a:gd name="connsiteY129" fmla="*/ 1251989 h 1353297"/>
              <a:gd name="connsiteX130" fmla="*/ 1307888 w 10678681"/>
              <a:gd name="connsiteY130" fmla="*/ 1283156 h 1353297"/>
              <a:gd name="connsiteX131" fmla="*/ 1220734 w 10678681"/>
              <a:gd name="connsiteY131" fmla="*/ 1257811 h 1353297"/>
              <a:gd name="connsiteX132" fmla="*/ 1021737 w 10678681"/>
              <a:gd name="connsiteY132" fmla="*/ 1238739 h 1353297"/>
              <a:gd name="connsiteX133" fmla="*/ 959820 w 10678681"/>
              <a:gd name="connsiteY133" fmla="*/ 1275863 h 1353297"/>
              <a:gd name="connsiteX134" fmla="*/ 929137 w 10678681"/>
              <a:gd name="connsiteY134" fmla="*/ 1273957 h 1353297"/>
              <a:gd name="connsiteX135" fmla="*/ 878849 w 10678681"/>
              <a:gd name="connsiteY135" fmla="*/ 1266740 h 1353297"/>
              <a:gd name="connsiteX136" fmla="*/ 800667 w 10678681"/>
              <a:gd name="connsiteY136" fmla="*/ 1282041 h 1353297"/>
              <a:gd name="connsiteX137" fmla="*/ 644906 w 10678681"/>
              <a:gd name="connsiteY137" fmla="*/ 1273685 h 1353297"/>
              <a:gd name="connsiteX138" fmla="*/ 379869 w 10678681"/>
              <a:gd name="connsiteY138" fmla="*/ 1339165 h 1353297"/>
              <a:gd name="connsiteX139" fmla="*/ 137696 w 10678681"/>
              <a:gd name="connsiteY139" fmla="*/ 1319217 h 1353297"/>
              <a:gd name="connsiteX140" fmla="*/ 54250 w 10678681"/>
              <a:gd name="connsiteY140" fmla="*/ 1315838 h 1353297"/>
              <a:gd name="connsiteX141" fmla="*/ 28042 w 10678681"/>
              <a:gd name="connsiteY141" fmla="*/ 1297822 h 1353297"/>
              <a:gd name="connsiteX142" fmla="*/ 0 w 10678681"/>
              <a:gd name="connsiteY142" fmla="*/ 1294612 h 1353297"/>
              <a:gd name="connsiteX143" fmla="*/ 0 w 10678681"/>
              <a:gd name="connsiteY143"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36762 w 10678681"/>
              <a:gd name="connsiteY126" fmla="*/ 1237387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75396 w 10678681"/>
              <a:gd name="connsiteY117" fmla="*/ 1130148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87206 w 10678681"/>
              <a:gd name="connsiteY113" fmla="*/ 1246821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3297"/>
              <a:gd name="connsiteX1" fmla="*/ 10678681 w 10678681"/>
              <a:gd name="connsiteY1" fmla="*/ 0 h 1353297"/>
              <a:gd name="connsiteX2" fmla="*/ 10666019 w 10678681"/>
              <a:gd name="connsiteY2" fmla="*/ 7876 h 1353297"/>
              <a:gd name="connsiteX3" fmla="*/ 10632825 w 10678681"/>
              <a:gd name="connsiteY3" fmla="*/ 32153 h 1353297"/>
              <a:gd name="connsiteX4" fmla="*/ 10510605 w 10678681"/>
              <a:gd name="connsiteY4" fmla="*/ 30449 h 1353297"/>
              <a:gd name="connsiteX5" fmla="*/ 10456989 w 10678681"/>
              <a:gd name="connsiteY5" fmla="*/ 979 h 1353297"/>
              <a:gd name="connsiteX6" fmla="*/ 10438642 w 10678681"/>
              <a:gd name="connsiteY6" fmla="*/ 1524 h 1353297"/>
              <a:gd name="connsiteX7" fmla="*/ 10407146 w 10678681"/>
              <a:gd name="connsiteY7" fmla="*/ 43659 h 1353297"/>
              <a:gd name="connsiteX8" fmla="*/ 10357996 w 10678681"/>
              <a:gd name="connsiteY8" fmla="*/ 50836 h 1353297"/>
              <a:gd name="connsiteX9" fmla="*/ 10306667 w 10678681"/>
              <a:gd name="connsiteY9" fmla="*/ 109739 h 1353297"/>
              <a:gd name="connsiteX10" fmla="*/ 10115334 w 10678681"/>
              <a:gd name="connsiteY10" fmla="*/ 155658 h 1353297"/>
              <a:gd name="connsiteX11" fmla="*/ 10068157 w 10678681"/>
              <a:gd name="connsiteY11" fmla="*/ 215673 h 1353297"/>
              <a:gd name="connsiteX12" fmla="*/ 10045431 w 10678681"/>
              <a:gd name="connsiteY12" fmla="*/ 229568 h 1353297"/>
              <a:gd name="connsiteX13" fmla="*/ 10013265 w 10678681"/>
              <a:gd name="connsiteY13" fmla="*/ 284757 h 1353297"/>
              <a:gd name="connsiteX14" fmla="*/ 9862496 w 10678681"/>
              <a:gd name="connsiteY14" fmla="*/ 223033 h 1353297"/>
              <a:gd name="connsiteX15" fmla="*/ 9679638 w 10678681"/>
              <a:gd name="connsiteY15" fmla="*/ 277462 h 1353297"/>
              <a:gd name="connsiteX16" fmla="*/ 9498347 w 10678681"/>
              <a:gd name="connsiteY16" fmla="*/ 244723 h 1353297"/>
              <a:gd name="connsiteX17" fmla="*/ 9399702 w 10678681"/>
              <a:gd name="connsiteY17" fmla="*/ 276316 h 1353297"/>
              <a:gd name="connsiteX18" fmla="*/ 9378439 w 10678681"/>
              <a:gd name="connsiteY18" fmla="*/ 326244 h 1353297"/>
              <a:gd name="connsiteX19" fmla="*/ 9121744 w 10678681"/>
              <a:gd name="connsiteY19" fmla="*/ 365177 h 1353297"/>
              <a:gd name="connsiteX20" fmla="*/ 9061654 w 10678681"/>
              <a:gd name="connsiteY20" fmla="*/ 393730 h 1353297"/>
              <a:gd name="connsiteX21" fmla="*/ 8997577 w 10678681"/>
              <a:gd name="connsiteY21" fmla="*/ 380865 h 1353297"/>
              <a:gd name="connsiteX22" fmla="*/ 8907968 w 10678681"/>
              <a:gd name="connsiteY22" fmla="*/ 447345 h 1353297"/>
              <a:gd name="connsiteX23" fmla="*/ 8764163 w 10678681"/>
              <a:gd name="connsiteY23" fmla="*/ 471000 h 1353297"/>
              <a:gd name="connsiteX24" fmla="*/ 8680155 w 10678681"/>
              <a:gd name="connsiteY24" fmla="*/ 492404 h 1353297"/>
              <a:gd name="connsiteX25" fmla="*/ 8651436 w 10678681"/>
              <a:gd name="connsiteY25" fmla="*/ 511923 h 1353297"/>
              <a:gd name="connsiteX26" fmla="*/ 8609185 w 10678681"/>
              <a:gd name="connsiteY26" fmla="*/ 531525 h 1353297"/>
              <a:gd name="connsiteX27" fmla="*/ 8537091 w 10678681"/>
              <a:gd name="connsiteY27" fmla="*/ 574933 h 1353297"/>
              <a:gd name="connsiteX28" fmla="*/ 8435931 w 10678681"/>
              <a:gd name="connsiteY28" fmla="*/ 617926 h 1353297"/>
              <a:gd name="connsiteX29" fmla="*/ 8348623 w 10678681"/>
              <a:gd name="connsiteY29" fmla="*/ 600607 h 1353297"/>
              <a:gd name="connsiteX30" fmla="*/ 8344233 w 10678681"/>
              <a:gd name="connsiteY30" fmla="*/ 610922 h 1353297"/>
              <a:gd name="connsiteX31" fmla="*/ 8290622 w 10678681"/>
              <a:gd name="connsiteY31" fmla="*/ 622687 h 1353297"/>
              <a:gd name="connsiteX32" fmla="*/ 8086698 w 10678681"/>
              <a:gd name="connsiteY32" fmla="*/ 605185 h 1353297"/>
              <a:gd name="connsiteX33" fmla="*/ 7982378 w 10678681"/>
              <a:gd name="connsiteY33" fmla="*/ 629799 h 1353297"/>
              <a:gd name="connsiteX34" fmla="*/ 7947952 w 10678681"/>
              <a:gd name="connsiteY34" fmla="*/ 648003 h 1353297"/>
              <a:gd name="connsiteX35" fmla="*/ 7890112 w 10678681"/>
              <a:gd name="connsiteY35" fmla="*/ 677915 h 1353297"/>
              <a:gd name="connsiteX36" fmla="*/ 7853284 w 10678681"/>
              <a:gd name="connsiteY36" fmla="*/ 723588 h 1353297"/>
              <a:gd name="connsiteX37" fmla="*/ 7802383 w 10678681"/>
              <a:gd name="connsiteY37" fmla="*/ 739359 h 1353297"/>
              <a:gd name="connsiteX38" fmla="*/ 7730518 w 10678681"/>
              <a:gd name="connsiteY38" fmla="*/ 739526 h 1353297"/>
              <a:gd name="connsiteX39" fmla="*/ 7652907 w 10678681"/>
              <a:gd name="connsiteY39" fmla="*/ 783273 h 1353297"/>
              <a:gd name="connsiteX40" fmla="*/ 7606008 w 10678681"/>
              <a:gd name="connsiteY40" fmla="*/ 800717 h 1353297"/>
              <a:gd name="connsiteX41" fmla="*/ 7480223 w 10678681"/>
              <a:gd name="connsiteY41" fmla="*/ 856821 h 1353297"/>
              <a:gd name="connsiteX42" fmla="*/ 7356005 w 10678681"/>
              <a:gd name="connsiteY42" fmla="*/ 919462 h 1353297"/>
              <a:gd name="connsiteX43" fmla="*/ 7305396 w 10678681"/>
              <a:gd name="connsiteY43" fmla="*/ 986228 h 1353297"/>
              <a:gd name="connsiteX44" fmla="*/ 7266251 w 10678681"/>
              <a:gd name="connsiteY44" fmla="*/ 967864 h 1353297"/>
              <a:gd name="connsiteX45" fmla="*/ 7269396 w 10678681"/>
              <a:gd name="connsiteY45" fmla="*/ 989282 h 1353297"/>
              <a:gd name="connsiteX46" fmla="*/ 7258094 w 10678681"/>
              <a:gd name="connsiteY46" fmla="*/ 990679 h 1353297"/>
              <a:gd name="connsiteX47" fmla="*/ 7257893 w 10678681"/>
              <a:gd name="connsiteY47" fmla="*/ 991204 h 1353297"/>
              <a:gd name="connsiteX48" fmla="*/ 7247153 w 10678681"/>
              <a:gd name="connsiteY48" fmla="*/ 991550 h 1353297"/>
              <a:gd name="connsiteX49" fmla="*/ 7193612 w 10678681"/>
              <a:gd name="connsiteY49" fmla="*/ 987042 h 1353297"/>
              <a:gd name="connsiteX50" fmla="*/ 7132632 w 10678681"/>
              <a:gd name="connsiteY50" fmla="*/ 1042036 h 1353297"/>
              <a:gd name="connsiteX51" fmla="*/ 7105610 w 10678681"/>
              <a:gd name="connsiteY51" fmla="*/ 1053537 h 1353297"/>
              <a:gd name="connsiteX52" fmla="*/ 7069148 w 10678681"/>
              <a:gd name="connsiteY52" fmla="*/ 1047163 h 1353297"/>
              <a:gd name="connsiteX53" fmla="*/ 7039634 w 10678681"/>
              <a:gd name="connsiteY53" fmla="*/ 1059971 h 1353297"/>
              <a:gd name="connsiteX54" fmla="*/ 7033445 w 10678681"/>
              <a:gd name="connsiteY54" fmla="*/ 1063314 h 1353297"/>
              <a:gd name="connsiteX55" fmla="*/ 6999157 w 10678681"/>
              <a:gd name="connsiteY55" fmla="*/ 1055282 h 1353297"/>
              <a:gd name="connsiteX56" fmla="*/ 6981874 w 10678681"/>
              <a:gd name="connsiteY56" fmla="*/ 1053827 h 1353297"/>
              <a:gd name="connsiteX57" fmla="*/ 6976102 w 10678681"/>
              <a:gd name="connsiteY57" fmla="*/ 1047854 h 1353297"/>
              <a:gd name="connsiteX58" fmla="*/ 6951040 w 10678681"/>
              <a:gd name="connsiteY58" fmla="*/ 1048531 h 1353297"/>
              <a:gd name="connsiteX59" fmla="*/ 6948497 w 10678681"/>
              <a:gd name="connsiteY59" fmla="*/ 1050706 h 1353297"/>
              <a:gd name="connsiteX60" fmla="*/ 6926582 w 10678681"/>
              <a:gd name="connsiteY60" fmla="*/ 1043462 h 1353297"/>
              <a:gd name="connsiteX61" fmla="*/ 6833743 w 10678681"/>
              <a:gd name="connsiteY61" fmla="*/ 1027960 h 1353297"/>
              <a:gd name="connsiteX62" fmla="*/ 6687090 w 10678681"/>
              <a:gd name="connsiteY62" fmla="*/ 1063250 h 1353297"/>
              <a:gd name="connsiteX63" fmla="*/ 6437450 w 10678681"/>
              <a:gd name="connsiteY63" fmla="*/ 1101075 h 1353297"/>
              <a:gd name="connsiteX64" fmla="*/ 6327795 w 10678681"/>
              <a:gd name="connsiteY64" fmla="*/ 1088142 h 1353297"/>
              <a:gd name="connsiteX65" fmla="*/ 6136549 w 10678681"/>
              <a:gd name="connsiteY65" fmla="*/ 1100268 h 1353297"/>
              <a:gd name="connsiteX66" fmla="*/ 6004655 w 10678681"/>
              <a:gd name="connsiteY66" fmla="*/ 1114946 h 1353297"/>
              <a:gd name="connsiteX67" fmla="*/ 5936643 w 10678681"/>
              <a:gd name="connsiteY67" fmla="*/ 1095428 h 1353297"/>
              <a:gd name="connsiteX68" fmla="*/ 5912484 w 10678681"/>
              <a:gd name="connsiteY68" fmla="*/ 1112624 h 1353297"/>
              <a:gd name="connsiteX69" fmla="*/ 5908387 w 10678681"/>
              <a:gd name="connsiteY69" fmla="*/ 1116018 h 1353297"/>
              <a:gd name="connsiteX70" fmla="*/ 5890495 w 10678681"/>
              <a:gd name="connsiteY70" fmla="*/ 1120268 h 1353297"/>
              <a:gd name="connsiteX71" fmla="*/ 5887318 w 10678681"/>
              <a:gd name="connsiteY71" fmla="*/ 1133134 h 1353297"/>
              <a:gd name="connsiteX72" fmla="*/ 5861726 w 10678681"/>
              <a:gd name="connsiteY72" fmla="*/ 1147891 h 1353297"/>
              <a:gd name="connsiteX73" fmla="*/ 5805823 w 10678681"/>
              <a:gd name="connsiteY73" fmla="*/ 1152457 h 1353297"/>
              <a:gd name="connsiteX74" fmla="*/ 5689841 w 10678681"/>
              <a:gd name="connsiteY74" fmla="*/ 1176232 h 1353297"/>
              <a:gd name="connsiteX75" fmla="*/ 5605119 w 10678681"/>
              <a:gd name="connsiteY75" fmla="*/ 1190202 h 1353297"/>
              <a:gd name="connsiteX76" fmla="*/ 5488513 w 10678681"/>
              <a:gd name="connsiteY76" fmla="*/ 1205367 h 1353297"/>
              <a:gd name="connsiteX77" fmla="*/ 5402905 w 10678681"/>
              <a:gd name="connsiteY77" fmla="*/ 1241191 h 1353297"/>
              <a:gd name="connsiteX78" fmla="*/ 5285593 w 10678681"/>
              <a:gd name="connsiteY78" fmla="*/ 1273569 h 1353297"/>
              <a:gd name="connsiteX79" fmla="*/ 5192893 w 10678681"/>
              <a:gd name="connsiteY79" fmla="*/ 1247188 h 1353297"/>
              <a:gd name="connsiteX80" fmla="*/ 5186475 w 10678681"/>
              <a:gd name="connsiteY80" fmla="*/ 1257028 h 1353297"/>
              <a:gd name="connsiteX81" fmla="*/ 5126038 w 10678681"/>
              <a:gd name="connsiteY81" fmla="*/ 1263189 h 1353297"/>
              <a:gd name="connsiteX82" fmla="*/ 4894688 w 10678681"/>
              <a:gd name="connsiteY82" fmla="*/ 1247184 h 1353297"/>
              <a:gd name="connsiteX83" fmla="*/ 4788036 w 10678681"/>
              <a:gd name="connsiteY83" fmla="*/ 1238182 h 1353297"/>
              <a:gd name="connsiteX84" fmla="*/ 4747555 w 10678681"/>
              <a:gd name="connsiteY84" fmla="*/ 1252768 h 1353297"/>
              <a:gd name="connsiteX85" fmla="*/ 4679644 w 10678681"/>
              <a:gd name="connsiteY85" fmla="*/ 1276603 h 1353297"/>
              <a:gd name="connsiteX86" fmla="*/ 4632222 w 10678681"/>
              <a:gd name="connsiteY86" fmla="*/ 1318360 h 1353297"/>
              <a:gd name="connsiteX87" fmla="*/ 4617358 w 10678681"/>
              <a:gd name="connsiteY87" fmla="*/ 1327690 h 1353297"/>
              <a:gd name="connsiteX88" fmla="*/ 4589102 w 10678681"/>
              <a:gd name="connsiteY88" fmla="*/ 1321223 h 1353297"/>
              <a:gd name="connsiteX89" fmla="*/ 4578184 w 10678681"/>
              <a:gd name="connsiteY89" fmla="*/ 1326745 h 1353297"/>
              <a:gd name="connsiteX90" fmla="*/ 4574270 w 10678681"/>
              <a:gd name="connsiteY90" fmla="*/ 1325878 h 1353297"/>
              <a:gd name="connsiteX91" fmla="*/ 4564919 w 10678681"/>
              <a:gd name="connsiteY91" fmla="*/ 1325507 h 1353297"/>
              <a:gd name="connsiteX92" fmla="*/ 4566586 w 10678681"/>
              <a:gd name="connsiteY92" fmla="*/ 1316963 h 1353297"/>
              <a:gd name="connsiteX93" fmla="*/ 4556303 w 10678681"/>
              <a:gd name="connsiteY93" fmla="*/ 1300262 h 1353297"/>
              <a:gd name="connsiteX94" fmla="*/ 4502358 w 10678681"/>
              <a:gd name="connsiteY94" fmla="*/ 1302558 h 1353297"/>
              <a:gd name="connsiteX95" fmla="*/ 4498919 w 10678681"/>
              <a:gd name="connsiteY95" fmla="*/ 1312115 h 1353297"/>
              <a:gd name="connsiteX96" fmla="*/ 4492075 w 10678681"/>
              <a:gd name="connsiteY96" fmla="*/ 1313357 h 1353297"/>
              <a:gd name="connsiteX97" fmla="*/ 4487466 w 10678681"/>
              <a:gd name="connsiteY97" fmla="*/ 1304102 h 1353297"/>
              <a:gd name="connsiteX98" fmla="*/ 4398292 w 10678681"/>
              <a:gd name="connsiteY98" fmla="*/ 1278410 h 1353297"/>
              <a:gd name="connsiteX99" fmla="*/ 4306088 w 10678681"/>
              <a:gd name="connsiteY99" fmla="*/ 1282512 h 1353297"/>
              <a:gd name="connsiteX100" fmla="*/ 4188995 w 10678681"/>
              <a:gd name="connsiteY100" fmla="*/ 1296718 h 1353297"/>
              <a:gd name="connsiteX101" fmla="*/ 4136582 w 10678681"/>
              <a:gd name="connsiteY101" fmla="*/ 1287687 h 1353297"/>
              <a:gd name="connsiteX102" fmla="*/ 4064614 w 10678681"/>
              <a:gd name="connsiteY102" fmla="*/ 1296118 h 1353297"/>
              <a:gd name="connsiteX103" fmla="*/ 3906561 w 10678681"/>
              <a:gd name="connsiteY103" fmla="*/ 1352435 h 1353297"/>
              <a:gd name="connsiteX104" fmla="*/ 3787890 w 10678681"/>
              <a:gd name="connsiteY104" fmla="*/ 1352442 h 1353297"/>
              <a:gd name="connsiteX105" fmla="*/ 3745993 w 10678681"/>
              <a:gd name="connsiteY105" fmla="*/ 1342630 h 1353297"/>
              <a:gd name="connsiteX106" fmla="*/ 3675785 w 10678681"/>
              <a:gd name="connsiteY106" fmla="*/ 1326802 h 1353297"/>
              <a:gd name="connsiteX107" fmla="*/ 3623856 w 10678681"/>
              <a:gd name="connsiteY107" fmla="*/ 1290804 h 1353297"/>
              <a:gd name="connsiteX108" fmla="*/ 3564933 w 10678681"/>
              <a:gd name="connsiteY108" fmla="*/ 1287147 h 1353297"/>
              <a:gd name="connsiteX109" fmla="*/ 3550537 w 10678681"/>
              <a:gd name="connsiteY109" fmla="*/ 1317552 h 1353297"/>
              <a:gd name="connsiteX110" fmla="*/ 3487736 w 10678681"/>
              <a:gd name="connsiteY110" fmla="*/ 1303493 h 1353297"/>
              <a:gd name="connsiteX111" fmla="*/ 3392548 w 10678681"/>
              <a:gd name="connsiteY111" fmla="*/ 1278741 h 1353297"/>
              <a:gd name="connsiteX112" fmla="*/ 3337466 w 10678681"/>
              <a:gd name="connsiteY112" fmla="*/ 1272537 h 1353297"/>
              <a:gd name="connsiteX113" fmla="*/ 3175981 w 10678681"/>
              <a:gd name="connsiteY113" fmla="*/ 1208973 h 1353297"/>
              <a:gd name="connsiteX114" fmla="*/ 3036856 w 10678681"/>
              <a:gd name="connsiteY114" fmla="*/ 1214383 h 1353297"/>
              <a:gd name="connsiteX115" fmla="*/ 2824973 w 10678681"/>
              <a:gd name="connsiteY115" fmla="*/ 1134864 h 1353297"/>
              <a:gd name="connsiteX116" fmla="*/ 2804398 w 10678681"/>
              <a:gd name="connsiteY116" fmla="*/ 1125556 h 1353297"/>
              <a:gd name="connsiteX117" fmla="*/ 2736109 w 10678681"/>
              <a:gd name="connsiteY117" fmla="*/ 1137717 h 1353297"/>
              <a:gd name="connsiteX118" fmla="*/ 2659096 w 10678681"/>
              <a:gd name="connsiteY118" fmla="*/ 1150294 h 1353297"/>
              <a:gd name="connsiteX119" fmla="*/ 2567088 w 10678681"/>
              <a:gd name="connsiteY119" fmla="*/ 1181781 h 1353297"/>
              <a:gd name="connsiteX120" fmla="*/ 2454501 w 10678681"/>
              <a:gd name="connsiteY120" fmla="*/ 1155455 h 1353297"/>
              <a:gd name="connsiteX121" fmla="*/ 2385161 w 10678681"/>
              <a:gd name="connsiteY121" fmla="*/ 1161312 h 1353297"/>
              <a:gd name="connsiteX122" fmla="*/ 2273361 w 10678681"/>
              <a:gd name="connsiteY122" fmla="*/ 1134090 h 1353297"/>
              <a:gd name="connsiteX123" fmla="*/ 2132003 w 10678681"/>
              <a:gd name="connsiteY123" fmla="*/ 1139225 h 1353297"/>
              <a:gd name="connsiteX124" fmla="*/ 2041224 w 10678681"/>
              <a:gd name="connsiteY124" fmla="*/ 1147536 h 1353297"/>
              <a:gd name="connsiteX125" fmla="*/ 2010157 w 10678681"/>
              <a:gd name="connsiteY125" fmla="*/ 1152767 h 1353297"/>
              <a:gd name="connsiteX126" fmla="*/ 1859213 w 10678681"/>
              <a:gd name="connsiteY126" fmla="*/ 1199540 h 1353297"/>
              <a:gd name="connsiteX127" fmla="*/ 1735877 w 10678681"/>
              <a:gd name="connsiteY127" fmla="*/ 1246527 h 1353297"/>
              <a:gd name="connsiteX128" fmla="*/ 1705069 w 10678681"/>
              <a:gd name="connsiteY128" fmla="*/ 1251989 h 1353297"/>
              <a:gd name="connsiteX129" fmla="*/ 1307888 w 10678681"/>
              <a:gd name="connsiteY129" fmla="*/ 1283156 h 1353297"/>
              <a:gd name="connsiteX130" fmla="*/ 1220734 w 10678681"/>
              <a:gd name="connsiteY130" fmla="*/ 1257811 h 1353297"/>
              <a:gd name="connsiteX131" fmla="*/ 1021737 w 10678681"/>
              <a:gd name="connsiteY131" fmla="*/ 1238739 h 1353297"/>
              <a:gd name="connsiteX132" fmla="*/ 959820 w 10678681"/>
              <a:gd name="connsiteY132" fmla="*/ 1275863 h 1353297"/>
              <a:gd name="connsiteX133" fmla="*/ 929137 w 10678681"/>
              <a:gd name="connsiteY133" fmla="*/ 1273957 h 1353297"/>
              <a:gd name="connsiteX134" fmla="*/ 878849 w 10678681"/>
              <a:gd name="connsiteY134" fmla="*/ 1266740 h 1353297"/>
              <a:gd name="connsiteX135" fmla="*/ 800667 w 10678681"/>
              <a:gd name="connsiteY135" fmla="*/ 1282041 h 1353297"/>
              <a:gd name="connsiteX136" fmla="*/ 644906 w 10678681"/>
              <a:gd name="connsiteY136" fmla="*/ 1273685 h 1353297"/>
              <a:gd name="connsiteX137" fmla="*/ 379869 w 10678681"/>
              <a:gd name="connsiteY137" fmla="*/ 1339165 h 1353297"/>
              <a:gd name="connsiteX138" fmla="*/ 137696 w 10678681"/>
              <a:gd name="connsiteY138" fmla="*/ 1319217 h 1353297"/>
              <a:gd name="connsiteX139" fmla="*/ 54250 w 10678681"/>
              <a:gd name="connsiteY139" fmla="*/ 1315838 h 1353297"/>
              <a:gd name="connsiteX140" fmla="*/ 28042 w 10678681"/>
              <a:gd name="connsiteY140" fmla="*/ 1297822 h 1353297"/>
              <a:gd name="connsiteX141" fmla="*/ 0 w 10678681"/>
              <a:gd name="connsiteY141" fmla="*/ 1294612 h 1353297"/>
              <a:gd name="connsiteX142" fmla="*/ 0 w 10678681"/>
              <a:gd name="connsiteY142" fmla="*/ 0 h 1353297"/>
              <a:gd name="connsiteX0" fmla="*/ 0 w 10678681"/>
              <a:gd name="connsiteY0" fmla="*/ 0 h 1352443"/>
              <a:gd name="connsiteX1" fmla="*/ 10678681 w 10678681"/>
              <a:gd name="connsiteY1" fmla="*/ 0 h 1352443"/>
              <a:gd name="connsiteX2" fmla="*/ 10666019 w 10678681"/>
              <a:gd name="connsiteY2" fmla="*/ 7876 h 1352443"/>
              <a:gd name="connsiteX3" fmla="*/ 10632825 w 10678681"/>
              <a:gd name="connsiteY3" fmla="*/ 32153 h 1352443"/>
              <a:gd name="connsiteX4" fmla="*/ 10510605 w 10678681"/>
              <a:gd name="connsiteY4" fmla="*/ 30449 h 1352443"/>
              <a:gd name="connsiteX5" fmla="*/ 10456989 w 10678681"/>
              <a:gd name="connsiteY5" fmla="*/ 979 h 1352443"/>
              <a:gd name="connsiteX6" fmla="*/ 10438642 w 10678681"/>
              <a:gd name="connsiteY6" fmla="*/ 1524 h 1352443"/>
              <a:gd name="connsiteX7" fmla="*/ 10407146 w 10678681"/>
              <a:gd name="connsiteY7" fmla="*/ 43659 h 1352443"/>
              <a:gd name="connsiteX8" fmla="*/ 10357996 w 10678681"/>
              <a:gd name="connsiteY8" fmla="*/ 50836 h 1352443"/>
              <a:gd name="connsiteX9" fmla="*/ 10306667 w 10678681"/>
              <a:gd name="connsiteY9" fmla="*/ 109739 h 1352443"/>
              <a:gd name="connsiteX10" fmla="*/ 10115334 w 10678681"/>
              <a:gd name="connsiteY10" fmla="*/ 155658 h 1352443"/>
              <a:gd name="connsiteX11" fmla="*/ 10068157 w 10678681"/>
              <a:gd name="connsiteY11" fmla="*/ 215673 h 1352443"/>
              <a:gd name="connsiteX12" fmla="*/ 10045431 w 10678681"/>
              <a:gd name="connsiteY12" fmla="*/ 229568 h 1352443"/>
              <a:gd name="connsiteX13" fmla="*/ 10013265 w 10678681"/>
              <a:gd name="connsiteY13" fmla="*/ 284757 h 1352443"/>
              <a:gd name="connsiteX14" fmla="*/ 9862496 w 10678681"/>
              <a:gd name="connsiteY14" fmla="*/ 223033 h 1352443"/>
              <a:gd name="connsiteX15" fmla="*/ 9679638 w 10678681"/>
              <a:gd name="connsiteY15" fmla="*/ 277462 h 1352443"/>
              <a:gd name="connsiteX16" fmla="*/ 9498347 w 10678681"/>
              <a:gd name="connsiteY16" fmla="*/ 244723 h 1352443"/>
              <a:gd name="connsiteX17" fmla="*/ 9399702 w 10678681"/>
              <a:gd name="connsiteY17" fmla="*/ 276316 h 1352443"/>
              <a:gd name="connsiteX18" fmla="*/ 9378439 w 10678681"/>
              <a:gd name="connsiteY18" fmla="*/ 326244 h 1352443"/>
              <a:gd name="connsiteX19" fmla="*/ 9121744 w 10678681"/>
              <a:gd name="connsiteY19" fmla="*/ 365177 h 1352443"/>
              <a:gd name="connsiteX20" fmla="*/ 9061654 w 10678681"/>
              <a:gd name="connsiteY20" fmla="*/ 393730 h 1352443"/>
              <a:gd name="connsiteX21" fmla="*/ 8997577 w 10678681"/>
              <a:gd name="connsiteY21" fmla="*/ 380865 h 1352443"/>
              <a:gd name="connsiteX22" fmla="*/ 8907968 w 10678681"/>
              <a:gd name="connsiteY22" fmla="*/ 447345 h 1352443"/>
              <a:gd name="connsiteX23" fmla="*/ 8764163 w 10678681"/>
              <a:gd name="connsiteY23" fmla="*/ 471000 h 1352443"/>
              <a:gd name="connsiteX24" fmla="*/ 8680155 w 10678681"/>
              <a:gd name="connsiteY24" fmla="*/ 492404 h 1352443"/>
              <a:gd name="connsiteX25" fmla="*/ 8651436 w 10678681"/>
              <a:gd name="connsiteY25" fmla="*/ 511923 h 1352443"/>
              <a:gd name="connsiteX26" fmla="*/ 8609185 w 10678681"/>
              <a:gd name="connsiteY26" fmla="*/ 531525 h 1352443"/>
              <a:gd name="connsiteX27" fmla="*/ 8537091 w 10678681"/>
              <a:gd name="connsiteY27" fmla="*/ 574933 h 1352443"/>
              <a:gd name="connsiteX28" fmla="*/ 8435931 w 10678681"/>
              <a:gd name="connsiteY28" fmla="*/ 617926 h 1352443"/>
              <a:gd name="connsiteX29" fmla="*/ 8348623 w 10678681"/>
              <a:gd name="connsiteY29" fmla="*/ 600607 h 1352443"/>
              <a:gd name="connsiteX30" fmla="*/ 8344233 w 10678681"/>
              <a:gd name="connsiteY30" fmla="*/ 610922 h 1352443"/>
              <a:gd name="connsiteX31" fmla="*/ 8290622 w 10678681"/>
              <a:gd name="connsiteY31" fmla="*/ 622687 h 1352443"/>
              <a:gd name="connsiteX32" fmla="*/ 8086698 w 10678681"/>
              <a:gd name="connsiteY32" fmla="*/ 605185 h 1352443"/>
              <a:gd name="connsiteX33" fmla="*/ 7982378 w 10678681"/>
              <a:gd name="connsiteY33" fmla="*/ 629799 h 1352443"/>
              <a:gd name="connsiteX34" fmla="*/ 7947952 w 10678681"/>
              <a:gd name="connsiteY34" fmla="*/ 648003 h 1352443"/>
              <a:gd name="connsiteX35" fmla="*/ 7890112 w 10678681"/>
              <a:gd name="connsiteY35" fmla="*/ 677915 h 1352443"/>
              <a:gd name="connsiteX36" fmla="*/ 7853284 w 10678681"/>
              <a:gd name="connsiteY36" fmla="*/ 723588 h 1352443"/>
              <a:gd name="connsiteX37" fmla="*/ 7802383 w 10678681"/>
              <a:gd name="connsiteY37" fmla="*/ 739359 h 1352443"/>
              <a:gd name="connsiteX38" fmla="*/ 7730518 w 10678681"/>
              <a:gd name="connsiteY38" fmla="*/ 739526 h 1352443"/>
              <a:gd name="connsiteX39" fmla="*/ 7652907 w 10678681"/>
              <a:gd name="connsiteY39" fmla="*/ 783273 h 1352443"/>
              <a:gd name="connsiteX40" fmla="*/ 7606008 w 10678681"/>
              <a:gd name="connsiteY40" fmla="*/ 800717 h 1352443"/>
              <a:gd name="connsiteX41" fmla="*/ 7480223 w 10678681"/>
              <a:gd name="connsiteY41" fmla="*/ 856821 h 1352443"/>
              <a:gd name="connsiteX42" fmla="*/ 7356005 w 10678681"/>
              <a:gd name="connsiteY42" fmla="*/ 919462 h 1352443"/>
              <a:gd name="connsiteX43" fmla="*/ 7305396 w 10678681"/>
              <a:gd name="connsiteY43" fmla="*/ 986228 h 1352443"/>
              <a:gd name="connsiteX44" fmla="*/ 7266251 w 10678681"/>
              <a:gd name="connsiteY44" fmla="*/ 967864 h 1352443"/>
              <a:gd name="connsiteX45" fmla="*/ 7269396 w 10678681"/>
              <a:gd name="connsiteY45" fmla="*/ 989282 h 1352443"/>
              <a:gd name="connsiteX46" fmla="*/ 7258094 w 10678681"/>
              <a:gd name="connsiteY46" fmla="*/ 990679 h 1352443"/>
              <a:gd name="connsiteX47" fmla="*/ 7257893 w 10678681"/>
              <a:gd name="connsiteY47" fmla="*/ 991204 h 1352443"/>
              <a:gd name="connsiteX48" fmla="*/ 7247153 w 10678681"/>
              <a:gd name="connsiteY48" fmla="*/ 991550 h 1352443"/>
              <a:gd name="connsiteX49" fmla="*/ 7193612 w 10678681"/>
              <a:gd name="connsiteY49" fmla="*/ 987042 h 1352443"/>
              <a:gd name="connsiteX50" fmla="*/ 7132632 w 10678681"/>
              <a:gd name="connsiteY50" fmla="*/ 1042036 h 1352443"/>
              <a:gd name="connsiteX51" fmla="*/ 7105610 w 10678681"/>
              <a:gd name="connsiteY51" fmla="*/ 1053537 h 1352443"/>
              <a:gd name="connsiteX52" fmla="*/ 7069148 w 10678681"/>
              <a:gd name="connsiteY52" fmla="*/ 1047163 h 1352443"/>
              <a:gd name="connsiteX53" fmla="*/ 7039634 w 10678681"/>
              <a:gd name="connsiteY53" fmla="*/ 1059971 h 1352443"/>
              <a:gd name="connsiteX54" fmla="*/ 7033445 w 10678681"/>
              <a:gd name="connsiteY54" fmla="*/ 1063314 h 1352443"/>
              <a:gd name="connsiteX55" fmla="*/ 6999157 w 10678681"/>
              <a:gd name="connsiteY55" fmla="*/ 1055282 h 1352443"/>
              <a:gd name="connsiteX56" fmla="*/ 6981874 w 10678681"/>
              <a:gd name="connsiteY56" fmla="*/ 1053827 h 1352443"/>
              <a:gd name="connsiteX57" fmla="*/ 6976102 w 10678681"/>
              <a:gd name="connsiteY57" fmla="*/ 1047854 h 1352443"/>
              <a:gd name="connsiteX58" fmla="*/ 6951040 w 10678681"/>
              <a:gd name="connsiteY58" fmla="*/ 1048531 h 1352443"/>
              <a:gd name="connsiteX59" fmla="*/ 6948497 w 10678681"/>
              <a:gd name="connsiteY59" fmla="*/ 1050706 h 1352443"/>
              <a:gd name="connsiteX60" fmla="*/ 6926582 w 10678681"/>
              <a:gd name="connsiteY60" fmla="*/ 1043462 h 1352443"/>
              <a:gd name="connsiteX61" fmla="*/ 6833743 w 10678681"/>
              <a:gd name="connsiteY61" fmla="*/ 1027960 h 1352443"/>
              <a:gd name="connsiteX62" fmla="*/ 6687090 w 10678681"/>
              <a:gd name="connsiteY62" fmla="*/ 1063250 h 1352443"/>
              <a:gd name="connsiteX63" fmla="*/ 6437450 w 10678681"/>
              <a:gd name="connsiteY63" fmla="*/ 1101075 h 1352443"/>
              <a:gd name="connsiteX64" fmla="*/ 6327795 w 10678681"/>
              <a:gd name="connsiteY64" fmla="*/ 1088142 h 1352443"/>
              <a:gd name="connsiteX65" fmla="*/ 6136549 w 10678681"/>
              <a:gd name="connsiteY65" fmla="*/ 1100268 h 1352443"/>
              <a:gd name="connsiteX66" fmla="*/ 6004655 w 10678681"/>
              <a:gd name="connsiteY66" fmla="*/ 1114946 h 1352443"/>
              <a:gd name="connsiteX67" fmla="*/ 5936643 w 10678681"/>
              <a:gd name="connsiteY67" fmla="*/ 1095428 h 1352443"/>
              <a:gd name="connsiteX68" fmla="*/ 5912484 w 10678681"/>
              <a:gd name="connsiteY68" fmla="*/ 1112624 h 1352443"/>
              <a:gd name="connsiteX69" fmla="*/ 5908387 w 10678681"/>
              <a:gd name="connsiteY69" fmla="*/ 1116018 h 1352443"/>
              <a:gd name="connsiteX70" fmla="*/ 5890495 w 10678681"/>
              <a:gd name="connsiteY70" fmla="*/ 1120268 h 1352443"/>
              <a:gd name="connsiteX71" fmla="*/ 5887318 w 10678681"/>
              <a:gd name="connsiteY71" fmla="*/ 1133134 h 1352443"/>
              <a:gd name="connsiteX72" fmla="*/ 5861726 w 10678681"/>
              <a:gd name="connsiteY72" fmla="*/ 1147891 h 1352443"/>
              <a:gd name="connsiteX73" fmla="*/ 5805823 w 10678681"/>
              <a:gd name="connsiteY73" fmla="*/ 1152457 h 1352443"/>
              <a:gd name="connsiteX74" fmla="*/ 5689841 w 10678681"/>
              <a:gd name="connsiteY74" fmla="*/ 1176232 h 1352443"/>
              <a:gd name="connsiteX75" fmla="*/ 5605119 w 10678681"/>
              <a:gd name="connsiteY75" fmla="*/ 1190202 h 1352443"/>
              <a:gd name="connsiteX76" fmla="*/ 5488513 w 10678681"/>
              <a:gd name="connsiteY76" fmla="*/ 1205367 h 1352443"/>
              <a:gd name="connsiteX77" fmla="*/ 5402905 w 10678681"/>
              <a:gd name="connsiteY77" fmla="*/ 1241191 h 1352443"/>
              <a:gd name="connsiteX78" fmla="*/ 5285593 w 10678681"/>
              <a:gd name="connsiteY78" fmla="*/ 1273569 h 1352443"/>
              <a:gd name="connsiteX79" fmla="*/ 5192893 w 10678681"/>
              <a:gd name="connsiteY79" fmla="*/ 1247188 h 1352443"/>
              <a:gd name="connsiteX80" fmla="*/ 5186475 w 10678681"/>
              <a:gd name="connsiteY80" fmla="*/ 1257028 h 1352443"/>
              <a:gd name="connsiteX81" fmla="*/ 5126038 w 10678681"/>
              <a:gd name="connsiteY81" fmla="*/ 1263189 h 1352443"/>
              <a:gd name="connsiteX82" fmla="*/ 4894688 w 10678681"/>
              <a:gd name="connsiteY82" fmla="*/ 1247184 h 1352443"/>
              <a:gd name="connsiteX83" fmla="*/ 4788036 w 10678681"/>
              <a:gd name="connsiteY83" fmla="*/ 1238182 h 1352443"/>
              <a:gd name="connsiteX84" fmla="*/ 4747555 w 10678681"/>
              <a:gd name="connsiteY84" fmla="*/ 1252768 h 1352443"/>
              <a:gd name="connsiteX85" fmla="*/ 4679644 w 10678681"/>
              <a:gd name="connsiteY85" fmla="*/ 1276603 h 1352443"/>
              <a:gd name="connsiteX86" fmla="*/ 4632222 w 10678681"/>
              <a:gd name="connsiteY86" fmla="*/ 1318360 h 1352443"/>
              <a:gd name="connsiteX87" fmla="*/ 4617358 w 10678681"/>
              <a:gd name="connsiteY87" fmla="*/ 1327690 h 1352443"/>
              <a:gd name="connsiteX88" fmla="*/ 4589102 w 10678681"/>
              <a:gd name="connsiteY88" fmla="*/ 1321223 h 1352443"/>
              <a:gd name="connsiteX89" fmla="*/ 4578184 w 10678681"/>
              <a:gd name="connsiteY89" fmla="*/ 1326745 h 1352443"/>
              <a:gd name="connsiteX90" fmla="*/ 4574270 w 10678681"/>
              <a:gd name="connsiteY90" fmla="*/ 1325878 h 1352443"/>
              <a:gd name="connsiteX91" fmla="*/ 4564919 w 10678681"/>
              <a:gd name="connsiteY91" fmla="*/ 1325507 h 1352443"/>
              <a:gd name="connsiteX92" fmla="*/ 4566586 w 10678681"/>
              <a:gd name="connsiteY92" fmla="*/ 1316963 h 1352443"/>
              <a:gd name="connsiteX93" fmla="*/ 4556303 w 10678681"/>
              <a:gd name="connsiteY93" fmla="*/ 1300262 h 1352443"/>
              <a:gd name="connsiteX94" fmla="*/ 4502358 w 10678681"/>
              <a:gd name="connsiteY94" fmla="*/ 1302558 h 1352443"/>
              <a:gd name="connsiteX95" fmla="*/ 4498919 w 10678681"/>
              <a:gd name="connsiteY95" fmla="*/ 1312115 h 1352443"/>
              <a:gd name="connsiteX96" fmla="*/ 4492075 w 10678681"/>
              <a:gd name="connsiteY96" fmla="*/ 1313357 h 1352443"/>
              <a:gd name="connsiteX97" fmla="*/ 4487466 w 10678681"/>
              <a:gd name="connsiteY97" fmla="*/ 1304102 h 1352443"/>
              <a:gd name="connsiteX98" fmla="*/ 4398292 w 10678681"/>
              <a:gd name="connsiteY98" fmla="*/ 1278410 h 1352443"/>
              <a:gd name="connsiteX99" fmla="*/ 4306088 w 10678681"/>
              <a:gd name="connsiteY99" fmla="*/ 1282512 h 1352443"/>
              <a:gd name="connsiteX100" fmla="*/ 4188995 w 10678681"/>
              <a:gd name="connsiteY100" fmla="*/ 1296718 h 1352443"/>
              <a:gd name="connsiteX101" fmla="*/ 4136582 w 10678681"/>
              <a:gd name="connsiteY101" fmla="*/ 1287687 h 1352443"/>
              <a:gd name="connsiteX102" fmla="*/ 4064614 w 10678681"/>
              <a:gd name="connsiteY102" fmla="*/ 1296118 h 1352443"/>
              <a:gd name="connsiteX103" fmla="*/ 3900948 w 10678681"/>
              <a:gd name="connsiteY103" fmla="*/ 1322156 h 1352443"/>
              <a:gd name="connsiteX104" fmla="*/ 3787890 w 10678681"/>
              <a:gd name="connsiteY104" fmla="*/ 1352442 h 1352443"/>
              <a:gd name="connsiteX105" fmla="*/ 3745993 w 10678681"/>
              <a:gd name="connsiteY105" fmla="*/ 1342630 h 1352443"/>
              <a:gd name="connsiteX106" fmla="*/ 3675785 w 10678681"/>
              <a:gd name="connsiteY106" fmla="*/ 1326802 h 1352443"/>
              <a:gd name="connsiteX107" fmla="*/ 3623856 w 10678681"/>
              <a:gd name="connsiteY107" fmla="*/ 1290804 h 1352443"/>
              <a:gd name="connsiteX108" fmla="*/ 3564933 w 10678681"/>
              <a:gd name="connsiteY108" fmla="*/ 1287147 h 1352443"/>
              <a:gd name="connsiteX109" fmla="*/ 3550537 w 10678681"/>
              <a:gd name="connsiteY109" fmla="*/ 1317552 h 1352443"/>
              <a:gd name="connsiteX110" fmla="*/ 3487736 w 10678681"/>
              <a:gd name="connsiteY110" fmla="*/ 1303493 h 1352443"/>
              <a:gd name="connsiteX111" fmla="*/ 3392548 w 10678681"/>
              <a:gd name="connsiteY111" fmla="*/ 1278741 h 1352443"/>
              <a:gd name="connsiteX112" fmla="*/ 3337466 w 10678681"/>
              <a:gd name="connsiteY112" fmla="*/ 1272537 h 1352443"/>
              <a:gd name="connsiteX113" fmla="*/ 3175981 w 10678681"/>
              <a:gd name="connsiteY113" fmla="*/ 1208973 h 1352443"/>
              <a:gd name="connsiteX114" fmla="*/ 3036856 w 10678681"/>
              <a:gd name="connsiteY114" fmla="*/ 1214383 h 1352443"/>
              <a:gd name="connsiteX115" fmla="*/ 2824973 w 10678681"/>
              <a:gd name="connsiteY115" fmla="*/ 1134864 h 1352443"/>
              <a:gd name="connsiteX116" fmla="*/ 2804398 w 10678681"/>
              <a:gd name="connsiteY116" fmla="*/ 1125556 h 1352443"/>
              <a:gd name="connsiteX117" fmla="*/ 2736109 w 10678681"/>
              <a:gd name="connsiteY117" fmla="*/ 1137717 h 1352443"/>
              <a:gd name="connsiteX118" fmla="*/ 2659096 w 10678681"/>
              <a:gd name="connsiteY118" fmla="*/ 1150294 h 1352443"/>
              <a:gd name="connsiteX119" fmla="*/ 2567088 w 10678681"/>
              <a:gd name="connsiteY119" fmla="*/ 1181781 h 1352443"/>
              <a:gd name="connsiteX120" fmla="*/ 2454501 w 10678681"/>
              <a:gd name="connsiteY120" fmla="*/ 1155455 h 1352443"/>
              <a:gd name="connsiteX121" fmla="*/ 2385161 w 10678681"/>
              <a:gd name="connsiteY121" fmla="*/ 1161312 h 1352443"/>
              <a:gd name="connsiteX122" fmla="*/ 2273361 w 10678681"/>
              <a:gd name="connsiteY122" fmla="*/ 1134090 h 1352443"/>
              <a:gd name="connsiteX123" fmla="*/ 2132003 w 10678681"/>
              <a:gd name="connsiteY123" fmla="*/ 1139225 h 1352443"/>
              <a:gd name="connsiteX124" fmla="*/ 2041224 w 10678681"/>
              <a:gd name="connsiteY124" fmla="*/ 1147536 h 1352443"/>
              <a:gd name="connsiteX125" fmla="*/ 2010157 w 10678681"/>
              <a:gd name="connsiteY125" fmla="*/ 1152767 h 1352443"/>
              <a:gd name="connsiteX126" fmla="*/ 1859213 w 10678681"/>
              <a:gd name="connsiteY126" fmla="*/ 1199540 h 1352443"/>
              <a:gd name="connsiteX127" fmla="*/ 1735877 w 10678681"/>
              <a:gd name="connsiteY127" fmla="*/ 1246527 h 1352443"/>
              <a:gd name="connsiteX128" fmla="*/ 1705069 w 10678681"/>
              <a:gd name="connsiteY128" fmla="*/ 1251989 h 1352443"/>
              <a:gd name="connsiteX129" fmla="*/ 1307888 w 10678681"/>
              <a:gd name="connsiteY129" fmla="*/ 1283156 h 1352443"/>
              <a:gd name="connsiteX130" fmla="*/ 1220734 w 10678681"/>
              <a:gd name="connsiteY130" fmla="*/ 1257811 h 1352443"/>
              <a:gd name="connsiteX131" fmla="*/ 1021737 w 10678681"/>
              <a:gd name="connsiteY131" fmla="*/ 1238739 h 1352443"/>
              <a:gd name="connsiteX132" fmla="*/ 959820 w 10678681"/>
              <a:gd name="connsiteY132" fmla="*/ 1275863 h 1352443"/>
              <a:gd name="connsiteX133" fmla="*/ 929137 w 10678681"/>
              <a:gd name="connsiteY133" fmla="*/ 1273957 h 1352443"/>
              <a:gd name="connsiteX134" fmla="*/ 878849 w 10678681"/>
              <a:gd name="connsiteY134" fmla="*/ 1266740 h 1352443"/>
              <a:gd name="connsiteX135" fmla="*/ 800667 w 10678681"/>
              <a:gd name="connsiteY135" fmla="*/ 1282041 h 1352443"/>
              <a:gd name="connsiteX136" fmla="*/ 644906 w 10678681"/>
              <a:gd name="connsiteY136" fmla="*/ 1273685 h 1352443"/>
              <a:gd name="connsiteX137" fmla="*/ 379869 w 10678681"/>
              <a:gd name="connsiteY137" fmla="*/ 1339165 h 1352443"/>
              <a:gd name="connsiteX138" fmla="*/ 137696 w 10678681"/>
              <a:gd name="connsiteY138" fmla="*/ 1319217 h 1352443"/>
              <a:gd name="connsiteX139" fmla="*/ 54250 w 10678681"/>
              <a:gd name="connsiteY139" fmla="*/ 1315838 h 1352443"/>
              <a:gd name="connsiteX140" fmla="*/ 28042 w 10678681"/>
              <a:gd name="connsiteY140" fmla="*/ 1297822 h 1352443"/>
              <a:gd name="connsiteX141" fmla="*/ 0 w 10678681"/>
              <a:gd name="connsiteY141" fmla="*/ 1294612 h 1352443"/>
              <a:gd name="connsiteX142" fmla="*/ 0 w 10678681"/>
              <a:gd name="connsiteY142" fmla="*/ 0 h 1352443"/>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62496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10013265 w 10678681"/>
              <a:gd name="connsiteY13" fmla="*/ 284757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306667 w 10678681"/>
              <a:gd name="connsiteY9" fmla="*/ 10973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57996 w 10678681"/>
              <a:gd name="connsiteY8" fmla="*/ 50836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0605 w 10678681"/>
              <a:gd name="connsiteY4" fmla="*/ 30449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78439 w 10678681"/>
              <a:gd name="connsiteY18" fmla="*/ 32624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22314 w 10678681"/>
              <a:gd name="connsiteY18" fmla="*/ 333814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99702 w 10678681"/>
              <a:gd name="connsiteY17" fmla="*/ 276316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7450 w 10678681"/>
              <a:gd name="connsiteY63" fmla="*/ 1101075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69396 w 10678681"/>
              <a:gd name="connsiteY45" fmla="*/ 989282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290622 w 10678681"/>
              <a:gd name="connsiteY31" fmla="*/ 622687 h 1342734"/>
              <a:gd name="connsiteX32" fmla="*/ 8086698 w 10678681"/>
              <a:gd name="connsiteY32" fmla="*/ 605185 h 1342734"/>
              <a:gd name="connsiteX33" fmla="*/ 7982378 w 10678681"/>
              <a:gd name="connsiteY33" fmla="*/ 629799 h 1342734"/>
              <a:gd name="connsiteX34" fmla="*/ 7947952 w 10678681"/>
              <a:gd name="connsiteY34" fmla="*/ 648003 h 1342734"/>
              <a:gd name="connsiteX35" fmla="*/ 7890112 w 10678681"/>
              <a:gd name="connsiteY35" fmla="*/ 677915 h 1342734"/>
              <a:gd name="connsiteX36" fmla="*/ 7853284 w 10678681"/>
              <a:gd name="connsiteY36" fmla="*/ 723588 h 1342734"/>
              <a:gd name="connsiteX37" fmla="*/ 7802383 w 10678681"/>
              <a:gd name="connsiteY37" fmla="*/ 739359 h 1342734"/>
              <a:gd name="connsiteX38" fmla="*/ 7730518 w 10678681"/>
              <a:gd name="connsiteY38" fmla="*/ 739526 h 1342734"/>
              <a:gd name="connsiteX39" fmla="*/ 7720084 w 10678681"/>
              <a:gd name="connsiteY39" fmla="*/ 760750 h 1342734"/>
              <a:gd name="connsiteX40" fmla="*/ 7652907 w 10678681"/>
              <a:gd name="connsiteY40" fmla="*/ 783273 h 1342734"/>
              <a:gd name="connsiteX41" fmla="*/ 7606008 w 10678681"/>
              <a:gd name="connsiteY41" fmla="*/ 800717 h 1342734"/>
              <a:gd name="connsiteX42" fmla="*/ 7480223 w 10678681"/>
              <a:gd name="connsiteY42" fmla="*/ 856821 h 1342734"/>
              <a:gd name="connsiteX43" fmla="*/ 7356005 w 10678681"/>
              <a:gd name="connsiteY43" fmla="*/ 919462 h 1342734"/>
              <a:gd name="connsiteX44" fmla="*/ 7305396 w 10678681"/>
              <a:gd name="connsiteY44" fmla="*/ 986228 h 1342734"/>
              <a:gd name="connsiteX45" fmla="*/ 7266251 w 10678681"/>
              <a:gd name="connsiteY45" fmla="*/ 967864 h 1342734"/>
              <a:gd name="connsiteX46" fmla="*/ 7258094 w 10678681"/>
              <a:gd name="connsiteY46" fmla="*/ 990679 h 1342734"/>
              <a:gd name="connsiteX47" fmla="*/ 7257893 w 10678681"/>
              <a:gd name="connsiteY47" fmla="*/ 991204 h 1342734"/>
              <a:gd name="connsiteX48" fmla="*/ 7247153 w 10678681"/>
              <a:gd name="connsiteY48" fmla="*/ 991550 h 1342734"/>
              <a:gd name="connsiteX49" fmla="*/ 7193612 w 10678681"/>
              <a:gd name="connsiteY49" fmla="*/ 987042 h 1342734"/>
              <a:gd name="connsiteX50" fmla="*/ 7132632 w 10678681"/>
              <a:gd name="connsiteY50" fmla="*/ 1042036 h 1342734"/>
              <a:gd name="connsiteX51" fmla="*/ 7105610 w 10678681"/>
              <a:gd name="connsiteY51" fmla="*/ 1053537 h 1342734"/>
              <a:gd name="connsiteX52" fmla="*/ 7069148 w 10678681"/>
              <a:gd name="connsiteY52" fmla="*/ 1047163 h 1342734"/>
              <a:gd name="connsiteX53" fmla="*/ 7039634 w 10678681"/>
              <a:gd name="connsiteY53" fmla="*/ 1059971 h 1342734"/>
              <a:gd name="connsiteX54" fmla="*/ 7033445 w 10678681"/>
              <a:gd name="connsiteY54" fmla="*/ 1063314 h 1342734"/>
              <a:gd name="connsiteX55" fmla="*/ 6999157 w 10678681"/>
              <a:gd name="connsiteY55" fmla="*/ 1055282 h 1342734"/>
              <a:gd name="connsiteX56" fmla="*/ 6981874 w 10678681"/>
              <a:gd name="connsiteY56" fmla="*/ 1053827 h 1342734"/>
              <a:gd name="connsiteX57" fmla="*/ 6976102 w 10678681"/>
              <a:gd name="connsiteY57" fmla="*/ 1047854 h 1342734"/>
              <a:gd name="connsiteX58" fmla="*/ 6951040 w 10678681"/>
              <a:gd name="connsiteY58" fmla="*/ 1048531 h 1342734"/>
              <a:gd name="connsiteX59" fmla="*/ 6948497 w 10678681"/>
              <a:gd name="connsiteY59" fmla="*/ 1050706 h 1342734"/>
              <a:gd name="connsiteX60" fmla="*/ 6926582 w 10678681"/>
              <a:gd name="connsiteY60" fmla="*/ 1043462 h 1342734"/>
              <a:gd name="connsiteX61" fmla="*/ 6833743 w 10678681"/>
              <a:gd name="connsiteY61" fmla="*/ 1027960 h 1342734"/>
              <a:gd name="connsiteX62" fmla="*/ 6687090 w 10678681"/>
              <a:gd name="connsiteY62" fmla="*/ 1063250 h 1342734"/>
              <a:gd name="connsiteX63" fmla="*/ 6431838 w 10678681"/>
              <a:gd name="connsiteY63" fmla="*/ 1063226 h 1342734"/>
              <a:gd name="connsiteX64" fmla="*/ 6327795 w 10678681"/>
              <a:gd name="connsiteY64" fmla="*/ 1088142 h 1342734"/>
              <a:gd name="connsiteX65" fmla="*/ 6136549 w 10678681"/>
              <a:gd name="connsiteY65" fmla="*/ 1100268 h 1342734"/>
              <a:gd name="connsiteX66" fmla="*/ 6004655 w 10678681"/>
              <a:gd name="connsiteY66" fmla="*/ 1114946 h 1342734"/>
              <a:gd name="connsiteX67" fmla="*/ 5936643 w 10678681"/>
              <a:gd name="connsiteY67" fmla="*/ 1095428 h 1342734"/>
              <a:gd name="connsiteX68" fmla="*/ 5912484 w 10678681"/>
              <a:gd name="connsiteY68" fmla="*/ 1112624 h 1342734"/>
              <a:gd name="connsiteX69" fmla="*/ 5908387 w 10678681"/>
              <a:gd name="connsiteY69" fmla="*/ 1116018 h 1342734"/>
              <a:gd name="connsiteX70" fmla="*/ 5890495 w 10678681"/>
              <a:gd name="connsiteY70" fmla="*/ 1120268 h 1342734"/>
              <a:gd name="connsiteX71" fmla="*/ 5887318 w 10678681"/>
              <a:gd name="connsiteY71" fmla="*/ 1133134 h 1342734"/>
              <a:gd name="connsiteX72" fmla="*/ 5861726 w 10678681"/>
              <a:gd name="connsiteY72" fmla="*/ 1147891 h 1342734"/>
              <a:gd name="connsiteX73" fmla="*/ 5805823 w 10678681"/>
              <a:gd name="connsiteY73" fmla="*/ 1152457 h 1342734"/>
              <a:gd name="connsiteX74" fmla="*/ 5689841 w 10678681"/>
              <a:gd name="connsiteY74" fmla="*/ 1176232 h 1342734"/>
              <a:gd name="connsiteX75" fmla="*/ 5605119 w 10678681"/>
              <a:gd name="connsiteY75" fmla="*/ 1190202 h 1342734"/>
              <a:gd name="connsiteX76" fmla="*/ 5488513 w 10678681"/>
              <a:gd name="connsiteY76" fmla="*/ 1205367 h 1342734"/>
              <a:gd name="connsiteX77" fmla="*/ 5402905 w 10678681"/>
              <a:gd name="connsiteY77" fmla="*/ 1241191 h 1342734"/>
              <a:gd name="connsiteX78" fmla="*/ 5285593 w 10678681"/>
              <a:gd name="connsiteY78" fmla="*/ 1273569 h 1342734"/>
              <a:gd name="connsiteX79" fmla="*/ 5192893 w 10678681"/>
              <a:gd name="connsiteY79" fmla="*/ 1247188 h 1342734"/>
              <a:gd name="connsiteX80" fmla="*/ 5186475 w 10678681"/>
              <a:gd name="connsiteY80" fmla="*/ 1257028 h 1342734"/>
              <a:gd name="connsiteX81" fmla="*/ 5126038 w 10678681"/>
              <a:gd name="connsiteY81" fmla="*/ 1263189 h 1342734"/>
              <a:gd name="connsiteX82" fmla="*/ 4894688 w 10678681"/>
              <a:gd name="connsiteY82" fmla="*/ 1247184 h 1342734"/>
              <a:gd name="connsiteX83" fmla="*/ 4788036 w 10678681"/>
              <a:gd name="connsiteY83" fmla="*/ 1238182 h 1342734"/>
              <a:gd name="connsiteX84" fmla="*/ 4747555 w 10678681"/>
              <a:gd name="connsiteY84" fmla="*/ 1252768 h 1342734"/>
              <a:gd name="connsiteX85" fmla="*/ 4679644 w 10678681"/>
              <a:gd name="connsiteY85" fmla="*/ 1276603 h 1342734"/>
              <a:gd name="connsiteX86" fmla="*/ 4632222 w 10678681"/>
              <a:gd name="connsiteY86" fmla="*/ 1318360 h 1342734"/>
              <a:gd name="connsiteX87" fmla="*/ 4617358 w 10678681"/>
              <a:gd name="connsiteY87" fmla="*/ 1327690 h 1342734"/>
              <a:gd name="connsiteX88" fmla="*/ 4589102 w 10678681"/>
              <a:gd name="connsiteY88" fmla="*/ 1321223 h 1342734"/>
              <a:gd name="connsiteX89" fmla="*/ 4578184 w 10678681"/>
              <a:gd name="connsiteY89" fmla="*/ 1326745 h 1342734"/>
              <a:gd name="connsiteX90" fmla="*/ 4574270 w 10678681"/>
              <a:gd name="connsiteY90" fmla="*/ 1325878 h 1342734"/>
              <a:gd name="connsiteX91" fmla="*/ 4564919 w 10678681"/>
              <a:gd name="connsiteY91" fmla="*/ 1325507 h 1342734"/>
              <a:gd name="connsiteX92" fmla="*/ 4566586 w 10678681"/>
              <a:gd name="connsiteY92" fmla="*/ 1316963 h 1342734"/>
              <a:gd name="connsiteX93" fmla="*/ 4556303 w 10678681"/>
              <a:gd name="connsiteY93" fmla="*/ 1300262 h 1342734"/>
              <a:gd name="connsiteX94" fmla="*/ 4502358 w 10678681"/>
              <a:gd name="connsiteY94" fmla="*/ 1302558 h 1342734"/>
              <a:gd name="connsiteX95" fmla="*/ 4498919 w 10678681"/>
              <a:gd name="connsiteY95" fmla="*/ 1312115 h 1342734"/>
              <a:gd name="connsiteX96" fmla="*/ 4492075 w 10678681"/>
              <a:gd name="connsiteY96" fmla="*/ 1313357 h 1342734"/>
              <a:gd name="connsiteX97" fmla="*/ 4487466 w 10678681"/>
              <a:gd name="connsiteY97" fmla="*/ 1304102 h 1342734"/>
              <a:gd name="connsiteX98" fmla="*/ 4398292 w 10678681"/>
              <a:gd name="connsiteY98" fmla="*/ 1278410 h 1342734"/>
              <a:gd name="connsiteX99" fmla="*/ 4306088 w 10678681"/>
              <a:gd name="connsiteY99" fmla="*/ 1282512 h 1342734"/>
              <a:gd name="connsiteX100" fmla="*/ 4188995 w 10678681"/>
              <a:gd name="connsiteY100" fmla="*/ 1296718 h 1342734"/>
              <a:gd name="connsiteX101" fmla="*/ 4136582 w 10678681"/>
              <a:gd name="connsiteY101" fmla="*/ 1287687 h 1342734"/>
              <a:gd name="connsiteX102" fmla="*/ 4064614 w 10678681"/>
              <a:gd name="connsiteY102" fmla="*/ 1296118 h 1342734"/>
              <a:gd name="connsiteX103" fmla="*/ 3900948 w 10678681"/>
              <a:gd name="connsiteY103" fmla="*/ 1322156 h 1342734"/>
              <a:gd name="connsiteX104" fmla="*/ 3787890 w 10678681"/>
              <a:gd name="connsiteY104" fmla="*/ 1322164 h 1342734"/>
              <a:gd name="connsiteX105" fmla="*/ 3745993 w 10678681"/>
              <a:gd name="connsiteY105" fmla="*/ 1342630 h 1342734"/>
              <a:gd name="connsiteX106" fmla="*/ 3675785 w 10678681"/>
              <a:gd name="connsiteY106" fmla="*/ 1326802 h 1342734"/>
              <a:gd name="connsiteX107" fmla="*/ 3623856 w 10678681"/>
              <a:gd name="connsiteY107" fmla="*/ 1290804 h 1342734"/>
              <a:gd name="connsiteX108" fmla="*/ 3564933 w 10678681"/>
              <a:gd name="connsiteY108" fmla="*/ 1287147 h 1342734"/>
              <a:gd name="connsiteX109" fmla="*/ 3550537 w 10678681"/>
              <a:gd name="connsiteY109" fmla="*/ 1317552 h 1342734"/>
              <a:gd name="connsiteX110" fmla="*/ 3487736 w 10678681"/>
              <a:gd name="connsiteY110" fmla="*/ 1303493 h 1342734"/>
              <a:gd name="connsiteX111" fmla="*/ 3392548 w 10678681"/>
              <a:gd name="connsiteY111" fmla="*/ 1278741 h 1342734"/>
              <a:gd name="connsiteX112" fmla="*/ 3337466 w 10678681"/>
              <a:gd name="connsiteY112" fmla="*/ 1272537 h 1342734"/>
              <a:gd name="connsiteX113" fmla="*/ 3175981 w 10678681"/>
              <a:gd name="connsiteY113" fmla="*/ 1208973 h 1342734"/>
              <a:gd name="connsiteX114" fmla="*/ 3036856 w 10678681"/>
              <a:gd name="connsiteY114" fmla="*/ 1214383 h 1342734"/>
              <a:gd name="connsiteX115" fmla="*/ 2824973 w 10678681"/>
              <a:gd name="connsiteY115" fmla="*/ 1134864 h 1342734"/>
              <a:gd name="connsiteX116" fmla="*/ 2804398 w 10678681"/>
              <a:gd name="connsiteY116" fmla="*/ 1125556 h 1342734"/>
              <a:gd name="connsiteX117" fmla="*/ 2736109 w 10678681"/>
              <a:gd name="connsiteY117" fmla="*/ 1137717 h 1342734"/>
              <a:gd name="connsiteX118" fmla="*/ 2659096 w 10678681"/>
              <a:gd name="connsiteY118" fmla="*/ 1150294 h 1342734"/>
              <a:gd name="connsiteX119" fmla="*/ 2567088 w 10678681"/>
              <a:gd name="connsiteY119" fmla="*/ 1181781 h 1342734"/>
              <a:gd name="connsiteX120" fmla="*/ 2454501 w 10678681"/>
              <a:gd name="connsiteY120" fmla="*/ 1155455 h 1342734"/>
              <a:gd name="connsiteX121" fmla="*/ 2385161 w 10678681"/>
              <a:gd name="connsiteY121" fmla="*/ 1161312 h 1342734"/>
              <a:gd name="connsiteX122" fmla="*/ 2273361 w 10678681"/>
              <a:gd name="connsiteY122" fmla="*/ 1134090 h 1342734"/>
              <a:gd name="connsiteX123" fmla="*/ 2132003 w 10678681"/>
              <a:gd name="connsiteY123" fmla="*/ 1139225 h 1342734"/>
              <a:gd name="connsiteX124" fmla="*/ 2041224 w 10678681"/>
              <a:gd name="connsiteY124" fmla="*/ 1147536 h 1342734"/>
              <a:gd name="connsiteX125" fmla="*/ 2010157 w 10678681"/>
              <a:gd name="connsiteY125" fmla="*/ 1152767 h 1342734"/>
              <a:gd name="connsiteX126" fmla="*/ 1859213 w 10678681"/>
              <a:gd name="connsiteY126" fmla="*/ 1199540 h 1342734"/>
              <a:gd name="connsiteX127" fmla="*/ 1735877 w 10678681"/>
              <a:gd name="connsiteY127" fmla="*/ 1246527 h 1342734"/>
              <a:gd name="connsiteX128" fmla="*/ 1705069 w 10678681"/>
              <a:gd name="connsiteY128" fmla="*/ 1251989 h 1342734"/>
              <a:gd name="connsiteX129" fmla="*/ 1307888 w 10678681"/>
              <a:gd name="connsiteY129" fmla="*/ 1283156 h 1342734"/>
              <a:gd name="connsiteX130" fmla="*/ 1220734 w 10678681"/>
              <a:gd name="connsiteY130" fmla="*/ 1257811 h 1342734"/>
              <a:gd name="connsiteX131" fmla="*/ 1021737 w 10678681"/>
              <a:gd name="connsiteY131" fmla="*/ 1238739 h 1342734"/>
              <a:gd name="connsiteX132" fmla="*/ 959820 w 10678681"/>
              <a:gd name="connsiteY132" fmla="*/ 1275863 h 1342734"/>
              <a:gd name="connsiteX133" fmla="*/ 929137 w 10678681"/>
              <a:gd name="connsiteY133" fmla="*/ 1273957 h 1342734"/>
              <a:gd name="connsiteX134" fmla="*/ 878849 w 10678681"/>
              <a:gd name="connsiteY134" fmla="*/ 1266740 h 1342734"/>
              <a:gd name="connsiteX135" fmla="*/ 800667 w 10678681"/>
              <a:gd name="connsiteY135" fmla="*/ 1282041 h 1342734"/>
              <a:gd name="connsiteX136" fmla="*/ 644906 w 10678681"/>
              <a:gd name="connsiteY136" fmla="*/ 1273685 h 1342734"/>
              <a:gd name="connsiteX137" fmla="*/ 379869 w 10678681"/>
              <a:gd name="connsiteY137" fmla="*/ 1339165 h 1342734"/>
              <a:gd name="connsiteX138" fmla="*/ 137696 w 10678681"/>
              <a:gd name="connsiteY138" fmla="*/ 1319217 h 1342734"/>
              <a:gd name="connsiteX139" fmla="*/ 54250 w 10678681"/>
              <a:gd name="connsiteY139" fmla="*/ 1315838 h 1342734"/>
              <a:gd name="connsiteX140" fmla="*/ 28042 w 10678681"/>
              <a:gd name="connsiteY140" fmla="*/ 1297822 h 1342734"/>
              <a:gd name="connsiteX141" fmla="*/ 0 w 10678681"/>
              <a:gd name="connsiteY141" fmla="*/ 1294612 h 1342734"/>
              <a:gd name="connsiteX142" fmla="*/ 0 w 10678681"/>
              <a:gd name="connsiteY142"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344233 w 10678681"/>
              <a:gd name="connsiteY30" fmla="*/ 610922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54478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8 w 10678681"/>
              <a:gd name="connsiteY15" fmla="*/ 27746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74270 w 10678681"/>
              <a:gd name="connsiteY89" fmla="*/ 1325878 h 1342734"/>
              <a:gd name="connsiteX90" fmla="*/ 4564919 w 10678681"/>
              <a:gd name="connsiteY90" fmla="*/ 1325507 h 1342734"/>
              <a:gd name="connsiteX91" fmla="*/ 4566586 w 10678681"/>
              <a:gd name="connsiteY91" fmla="*/ 1316963 h 1342734"/>
              <a:gd name="connsiteX92" fmla="*/ 4556303 w 10678681"/>
              <a:gd name="connsiteY92" fmla="*/ 1300262 h 1342734"/>
              <a:gd name="connsiteX93" fmla="*/ 4502358 w 10678681"/>
              <a:gd name="connsiteY93" fmla="*/ 1302558 h 1342734"/>
              <a:gd name="connsiteX94" fmla="*/ 4498919 w 10678681"/>
              <a:gd name="connsiteY94" fmla="*/ 1312115 h 1342734"/>
              <a:gd name="connsiteX95" fmla="*/ 4492075 w 10678681"/>
              <a:gd name="connsiteY95" fmla="*/ 1313357 h 1342734"/>
              <a:gd name="connsiteX96" fmla="*/ 4487466 w 10678681"/>
              <a:gd name="connsiteY96" fmla="*/ 1304102 h 1342734"/>
              <a:gd name="connsiteX97" fmla="*/ 4398292 w 10678681"/>
              <a:gd name="connsiteY97" fmla="*/ 1278410 h 1342734"/>
              <a:gd name="connsiteX98" fmla="*/ 4306088 w 10678681"/>
              <a:gd name="connsiteY98" fmla="*/ 1282512 h 1342734"/>
              <a:gd name="connsiteX99" fmla="*/ 4188995 w 10678681"/>
              <a:gd name="connsiteY99" fmla="*/ 1296718 h 1342734"/>
              <a:gd name="connsiteX100" fmla="*/ 4136582 w 10678681"/>
              <a:gd name="connsiteY100" fmla="*/ 1287687 h 1342734"/>
              <a:gd name="connsiteX101" fmla="*/ 4064614 w 10678681"/>
              <a:gd name="connsiteY101" fmla="*/ 1296118 h 1342734"/>
              <a:gd name="connsiteX102" fmla="*/ 3900948 w 10678681"/>
              <a:gd name="connsiteY102" fmla="*/ 1322156 h 1342734"/>
              <a:gd name="connsiteX103" fmla="*/ 3787890 w 10678681"/>
              <a:gd name="connsiteY103" fmla="*/ 1322164 h 1342734"/>
              <a:gd name="connsiteX104" fmla="*/ 3745993 w 10678681"/>
              <a:gd name="connsiteY104" fmla="*/ 1342630 h 1342734"/>
              <a:gd name="connsiteX105" fmla="*/ 3675785 w 10678681"/>
              <a:gd name="connsiteY105" fmla="*/ 1326802 h 1342734"/>
              <a:gd name="connsiteX106" fmla="*/ 3623856 w 10678681"/>
              <a:gd name="connsiteY106" fmla="*/ 1290804 h 1342734"/>
              <a:gd name="connsiteX107" fmla="*/ 3564933 w 10678681"/>
              <a:gd name="connsiteY107" fmla="*/ 1287147 h 1342734"/>
              <a:gd name="connsiteX108" fmla="*/ 3550537 w 10678681"/>
              <a:gd name="connsiteY108" fmla="*/ 1317552 h 1342734"/>
              <a:gd name="connsiteX109" fmla="*/ 3487736 w 10678681"/>
              <a:gd name="connsiteY109" fmla="*/ 1303493 h 1342734"/>
              <a:gd name="connsiteX110" fmla="*/ 3392548 w 10678681"/>
              <a:gd name="connsiteY110" fmla="*/ 1278741 h 1342734"/>
              <a:gd name="connsiteX111" fmla="*/ 3337466 w 10678681"/>
              <a:gd name="connsiteY111" fmla="*/ 1272537 h 1342734"/>
              <a:gd name="connsiteX112" fmla="*/ 3175981 w 10678681"/>
              <a:gd name="connsiteY112" fmla="*/ 1208973 h 1342734"/>
              <a:gd name="connsiteX113" fmla="*/ 3036856 w 10678681"/>
              <a:gd name="connsiteY113" fmla="*/ 1214383 h 1342734"/>
              <a:gd name="connsiteX114" fmla="*/ 2824973 w 10678681"/>
              <a:gd name="connsiteY114" fmla="*/ 1134864 h 1342734"/>
              <a:gd name="connsiteX115" fmla="*/ 2804398 w 10678681"/>
              <a:gd name="connsiteY115" fmla="*/ 1125556 h 1342734"/>
              <a:gd name="connsiteX116" fmla="*/ 2736109 w 10678681"/>
              <a:gd name="connsiteY116" fmla="*/ 1137717 h 1342734"/>
              <a:gd name="connsiteX117" fmla="*/ 2659096 w 10678681"/>
              <a:gd name="connsiteY117" fmla="*/ 1150294 h 1342734"/>
              <a:gd name="connsiteX118" fmla="*/ 2567088 w 10678681"/>
              <a:gd name="connsiteY118" fmla="*/ 1181781 h 1342734"/>
              <a:gd name="connsiteX119" fmla="*/ 2454501 w 10678681"/>
              <a:gd name="connsiteY119" fmla="*/ 1155455 h 1342734"/>
              <a:gd name="connsiteX120" fmla="*/ 2385161 w 10678681"/>
              <a:gd name="connsiteY120" fmla="*/ 1161312 h 1342734"/>
              <a:gd name="connsiteX121" fmla="*/ 2273361 w 10678681"/>
              <a:gd name="connsiteY121" fmla="*/ 1134090 h 1342734"/>
              <a:gd name="connsiteX122" fmla="*/ 2132003 w 10678681"/>
              <a:gd name="connsiteY122" fmla="*/ 1139225 h 1342734"/>
              <a:gd name="connsiteX123" fmla="*/ 2041224 w 10678681"/>
              <a:gd name="connsiteY123" fmla="*/ 1147536 h 1342734"/>
              <a:gd name="connsiteX124" fmla="*/ 2010157 w 10678681"/>
              <a:gd name="connsiteY124" fmla="*/ 1152767 h 1342734"/>
              <a:gd name="connsiteX125" fmla="*/ 1859213 w 10678681"/>
              <a:gd name="connsiteY125" fmla="*/ 1199540 h 1342734"/>
              <a:gd name="connsiteX126" fmla="*/ 1735877 w 10678681"/>
              <a:gd name="connsiteY126" fmla="*/ 1246527 h 1342734"/>
              <a:gd name="connsiteX127" fmla="*/ 1705069 w 10678681"/>
              <a:gd name="connsiteY127" fmla="*/ 1251989 h 1342734"/>
              <a:gd name="connsiteX128" fmla="*/ 1307888 w 10678681"/>
              <a:gd name="connsiteY128" fmla="*/ 1283156 h 1342734"/>
              <a:gd name="connsiteX129" fmla="*/ 1220734 w 10678681"/>
              <a:gd name="connsiteY129" fmla="*/ 1257811 h 1342734"/>
              <a:gd name="connsiteX130" fmla="*/ 1021737 w 10678681"/>
              <a:gd name="connsiteY130" fmla="*/ 1238739 h 1342734"/>
              <a:gd name="connsiteX131" fmla="*/ 959820 w 10678681"/>
              <a:gd name="connsiteY131" fmla="*/ 1275863 h 1342734"/>
              <a:gd name="connsiteX132" fmla="*/ 929137 w 10678681"/>
              <a:gd name="connsiteY132" fmla="*/ 1273957 h 1342734"/>
              <a:gd name="connsiteX133" fmla="*/ 878849 w 10678681"/>
              <a:gd name="connsiteY133" fmla="*/ 1266740 h 1342734"/>
              <a:gd name="connsiteX134" fmla="*/ 800667 w 10678681"/>
              <a:gd name="connsiteY134" fmla="*/ 1282041 h 1342734"/>
              <a:gd name="connsiteX135" fmla="*/ 644906 w 10678681"/>
              <a:gd name="connsiteY135" fmla="*/ 1273685 h 1342734"/>
              <a:gd name="connsiteX136" fmla="*/ 379869 w 10678681"/>
              <a:gd name="connsiteY136" fmla="*/ 1339165 h 1342734"/>
              <a:gd name="connsiteX137" fmla="*/ 137696 w 10678681"/>
              <a:gd name="connsiteY137" fmla="*/ 1319217 h 1342734"/>
              <a:gd name="connsiteX138" fmla="*/ 54250 w 10678681"/>
              <a:gd name="connsiteY138" fmla="*/ 1315838 h 1342734"/>
              <a:gd name="connsiteX139" fmla="*/ 28042 w 10678681"/>
              <a:gd name="connsiteY139" fmla="*/ 1297822 h 1342734"/>
              <a:gd name="connsiteX140" fmla="*/ 0 w 10678681"/>
              <a:gd name="connsiteY140" fmla="*/ 1294612 h 1342734"/>
              <a:gd name="connsiteX141" fmla="*/ 0 w 10678681"/>
              <a:gd name="connsiteY141"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89102 w 10678681"/>
              <a:gd name="connsiteY87" fmla="*/ 1321223 h 1342734"/>
              <a:gd name="connsiteX88" fmla="*/ 4578184 w 10678681"/>
              <a:gd name="connsiteY88" fmla="*/ 1326745 h 1342734"/>
              <a:gd name="connsiteX89" fmla="*/ 4564919 w 10678681"/>
              <a:gd name="connsiteY89" fmla="*/ 1325507 h 1342734"/>
              <a:gd name="connsiteX90" fmla="*/ 4566586 w 10678681"/>
              <a:gd name="connsiteY90" fmla="*/ 1316963 h 1342734"/>
              <a:gd name="connsiteX91" fmla="*/ 4556303 w 10678681"/>
              <a:gd name="connsiteY91" fmla="*/ 1300262 h 1342734"/>
              <a:gd name="connsiteX92" fmla="*/ 4502358 w 10678681"/>
              <a:gd name="connsiteY92" fmla="*/ 1302558 h 1342734"/>
              <a:gd name="connsiteX93" fmla="*/ 4498919 w 10678681"/>
              <a:gd name="connsiteY93" fmla="*/ 1312115 h 1342734"/>
              <a:gd name="connsiteX94" fmla="*/ 4492075 w 10678681"/>
              <a:gd name="connsiteY94" fmla="*/ 1313357 h 1342734"/>
              <a:gd name="connsiteX95" fmla="*/ 4487466 w 10678681"/>
              <a:gd name="connsiteY95" fmla="*/ 1304102 h 1342734"/>
              <a:gd name="connsiteX96" fmla="*/ 4398292 w 10678681"/>
              <a:gd name="connsiteY96" fmla="*/ 1278410 h 1342734"/>
              <a:gd name="connsiteX97" fmla="*/ 4306088 w 10678681"/>
              <a:gd name="connsiteY97" fmla="*/ 1282512 h 1342734"/>
              <a:gd name="connsiteX98" fmla="*/ 4188995 w 10678681"/>
              <a:gd name="connsiteY98" fmla="*/ 1296718 h 1342734"/>
              <a:gd name="connsiteX99" fmla="*/ 4136582 w 10678681"/>
              <a:gd name="connsiteY99" fmla="*/ 1287687 h 1342734"/>
              <a:gd name="connsiteX100" fmla="*/ 4064614 w 10678681"/>
              <a:gd name="connsiteY100" fmla="*/ 1296118 h 1342734"/>
              <a:gd name="connsiteX101" fmla="*/ 3900948 w 10678681"/>
              <a:gd name="connsiteY101" fmla="*/ 1322156 h 1342734"/>
              <a:gd name="connsiteX102" fmla="*/ 3787890 w 10678681"/>
              <a:gd name="connsiteY102" fmla="*/ 1322164 h 1342734"/>
              <a:gd name="connsiteX103" fmla="*/ 3745993 w 10678681"/>
              <a:gd name="connsiteY103" fmla="*/ 1342630 h 1342734"/>
              <a:gd name="connsiteX104" fmla="*/ 3675785 w 10678681"/>
              <a:gd name="connsiteY104" fmla="*/ 1326802 h 1342734"/>
              <a:gd name="connsiteX105" fmla="*/ 3623856 w 10678681"/>
              <a:gd name="connsiteY105" fmla="*/ 1290804 h 1342734"/>
              <a:gd name="connsiteX106" fmla="*/ 3564933 w 10678681"/>
              <a:gd name="connsiteY106" fmla="*/ 1287147 h 1342734"/>
              <a:gd name="connsiteX107" fmla="*/ 3550537 w 10678681"/>
              <a:gd name="connsiteY107" fmla="*/ 1317552 h 1342734"/>
              <a:gd name="connsiteX108" fmla="*/ 3487736 w 10678681"/>
              <a:gd name="connsiteY108" fmla="*/ 1303493 h 1342734"/>
              <a:gd name="connsiteX109" fmla="*/ 3392548 w 10678681"/>
              <a:gd name="connsiteY109" fmla="*/ 1278741 h 1342734"/>
              <a:gd name="connsiteX110" fmla="*/ 3337466 w 10678681"/>
              <a:gd name="connsiteY110" fmla="*/ 1272537 h 1342734"/>
              <a:gd name="connsiteX111" fmla="*/ 3175981 w 10678681"/>
              <a:gd name="connsiteY111" fmla="*/ 1208973 h 1342734"/>
              <a:gd name="connsiteX112" fmla="*/ 3036856 w 10678681"/>
              <a:gd name="connsiteY112" fmla="*/ 1214383 h 1342734"/>
              <a:gd name="connsiteX113" fmla="*/ 2824973 w 10678681"/>
              <a:gd name="connsiteY113" fmla="*/ 1134864 h 1342734"/>
              <a:gd name="connsiteX114" fmla="*/ 2804398 w 10678681"/>
              <a:gd name="connsiteY114" fmla="*/ 1125556 h 1342734"/>
              <a:gd name="connsiteX115" fmla="*/ 2736109 w 10678681"/>
              <a:gd name="connsiteY115" fmla="*/ 1137717 h 1342734"/>
              <a:gd name="connsiteX116" fmla="*/ 2659096 w 10678681"/>
              <a:gd name="connsiteY116" fmla="*/ 1150294 h 1342734"/>
              <a:gd name="connsiteX117" fmla="*/ 2567088 w 10678681"/>
              <a:gd name="connsiteY117" fmla="*/ 1181781 h 1342734"/>
              <a:gd name="connsiteX118" fmla="*/ 2454501 w 10678681"/>
              <a:gd name="connsiteY118" fmla="*/ 1155455 h 1342734"/>
              <a:gd name="connsiteX119" fmla="*/ 2385161 w 10678681"/>
              <a:gd name="connsiteY119" fmla="*/ 1161312 h 1342734"/>
              <a:gd name="connsiteX120" fmla="*/ 2273361 w 10678681"/>
              <a:gd name="connsiteY120" fmla="*/ 1134090 h 1342734"/>
              <a:gd name="connsiteX121" fmla="*/ 2132003 w 10678681"/>
              <a:gd name="connsiteY121" fmla="*/ 1139225 h 1342734"/>
              <a:gd name="connsiteX122" fmla="*/ 2041224 w 10678681"/>
              <a:gd name="connsiteY122" fmla="*/ 1147536 h 1342734"/>
              <a:gd name="connsiteX123" fmla="*/ 2010157 w 10678681"/>
              <a:gd name="connsiteY123" fmla="*/ 1152767 h 1342734"/>
              <a:gd name="connsiteX124" fmla="*/ 1859213 w 10678681"/>
              <a:gd name="connsiteY124" fmla="*/ 1199540 h 1342734"/>
              <a:gd name="connsiteX125" fmla="*/ 1735877 w 10678681"/>
              <a:gd name="connsiteY125" fmla="*/ 1246527 h 1342734"/>
              <a:gd name="connsiteX126" fmla="*/ 1705069 w 10678681"/>
              <a:gd name="connsiteY126" fmla="*/ 1251989 h 1342734"/>
              <a:gd name="connsiteX127" fmla="*/ 1307888 w 10678681"/>
              <a:gd name="connsiteY127" fmla="*/ 1283156 h 1342734"/>
              <a:gd name="connsiteX128" fmla="*/ 1220734 w 10678681"/>
              <a:gd name="connsiteY128" fmla="*/ 1257811 h 1342734"/>
              <a:gd name="connsiteX129" fmla="*/ 1021737 w 10678681"/>
              <a:gd name="connsiteY129" fmla="*/ 1238739 h 1342734"/>
              <a:gd name="connsiteX130" fmla="*/ 959820 w 10678681"/>
              <a:gd name="connsiteY130" fmla="*/ 1275863 h 1342734"/>
              <a:gd name="connsiteX131" fmla="*/ 929137 w 10678681"/>
              <a:gd name="connsiteY131" fmla="*/ 1273957 h 1342734"/>
              <a:gd name="connsiteX132" fmla="*/ 878849 w 10678681"/>
              <a:gd name="connsiteY132" fmla="*/ 1266740 h 1342734"/>
              <a:gd name="connsiteX133" fmla="*/ 800667 w 10678681"/>
              <a:gd name="connsiteY133" fmla="*/ 1282041 h 1342734"/>
              <a:gd name="connsiteX134" fmla="*/ 644906 w 10678681"/>
              <a:gd name="connsiteY134" fmla="*/ 1273685 h 1342734"/>
              <a:gd name="connsiteX135" fmla="*/ 379869 w 10678681"/>
              <a:gd name="connsiteY135" fmla="*/ 1339165 h 1342734"/>
              <a:gd name="connsiteX136" fmla="*/ 137696 w 10678681"/>
              <a:gd name="connsiteY136" fmla="*/ 1319217 h 1342734"/>
              <a:gd name="connsiteX137" fmla="*/ 54250 w 10678681"/>
              <a:gd name="connsiteY137" fmla="*/ 1315838 h 1342734"/>
              <a:gd name="connsiteX138" fmla="*/ 28042 w 10678681"/>
              <a:gd name="connsiteY138" fmla="*/ 1297822 h 1342734"/>
              <a:gd name="connsiteX139" fmla="*/ 0 w 10678681"/>
              <a:gd name="connsiteY139" fmla="*/ 1294612 h 1342734"/>
              <a:gd name="connsiteX140" fmla="*/ 0 w 10678681"/>
              <a:gd name="connsiteY140"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617358 w 10678681"/>
              <a:gd name="connsiteY86" fmla="*/ 1327690 h 1342734"/>
              <a:gd name="connsiteX87" fmla="*/ 4578184 w 10678681"/>
              <a:gd name="connsiteY87" fmla="*/ 1326745 h 1342734"/>
              <a:gd name="connsiteX88" fmla="*/ 4564919 w 10678681"/>
              <a:gd name="connsiteY88" fmla="*/ 1325507 h 1342734"/>
              <a:gd name="connsiteX89" fmla="*/ 4566586 w 10678681"/>
              <a:gd name="connsiteY89" fmla="*/ 1316963 h 1342734"/>
              <a:gd name="connsiteX90" fmla="*/ 4556303 w 10678681"/>
              <a:gd name="connsiteY90" fmla="*/ 1300262 h 1342734"/>
              <a:gd name="connsiteX91" fmla="*/ 4502358 w 10678681"/>
              <a:gd name="connsiteY91" fmla="*/ 1302558 h 1342734"/>
              <a:gd name="connsiteX92" fmla="*/ 4498919 w 10678681"/>
              <a:gd name="connsiteY92" fmla="*/ 1312115 h 1342734"/>
              <a:gd name="connsiteX93" fmla="*/ 4492075 w 10678681"/>
              <a:gd name="connsiteY93" fmla="*/ 1313357 h 1342734"/>
              <a:gd name="connsiteX94" fmla="*/ 4487466 w 10678681"/>
              <a:gd name="connsiteY94" fmla="*/ 1304102 h 1342734"/>
              <a:gd name="connsiteX95" fmla="*/ 4398292 w 10678681"/>
              <a:gd name="connsiteY95" fmla="*/ 1278410 h 1342734"/>
              <a:gd name="connsiteX96" fmla="*/ 4306088 w 10678681"/>
              <a:gd name="connsiteY96" fmla="*/ 1282512 h 1342734"/>
              <a:gd name="connsiteX97" fmla="*/ 4188995 w 10678681"/>
              <a:gd name="connsiteY97" fmla="*/ 1296718 h 1342734"/>
              <a:gd name="connsiteX98" fmla="*/ 4136582 w 10678681"/>
              <a:gd name="connsiteY98" fmla="*/ 1287687 h 1342734"/>
              <a:gd name="connsiteX99" fmla="*/ 4064614 w 10678681"/>
              <a:gd name="connsiteY99" fmla="*/ 1296118 h 1342734"/>
              <a:gd name="connsiteX100" fmla="*/ 3900948 w 10678681"/>
              <a:gd name="connsiteY100" fmla="*/ 1322156 h 1342734"/>
              <a:gd name="connsiteX101" fmla="*/ 3787890 w 10678681"/>
              <a:gd name="connsiteY101" fmla="*/ 1322164 h 1342734"/>
              <a:gd name="connsiteX102" fmla="*/ 3745993 w 10678681"/>
              <a:gd name="connsiteY102" fmla="*/ 1342630 h 1342734"/>
              <a:gd name="connsiteX103" fmla="*/ 3675785 w 10678681"/>
              <a:gd name="connsiteY103" fmla="*/ 1326802 h 1342734"/>
              <a:gd name="connsiteX104" fmla="*/ 3623856 w 10678681"/>
              <a:gd name="connsiteY104" fmla="*/ 1290804 h 1342734"/>
              <a:gd name="connsiteX105" fmla="*/ 3564933 w 10678681"/>
              <a:gd name="connsiteY105" fmla="*/ 1287147 h 1342734"/>
              <a:gd name="connsiteX106" fmla="*/ 3550537 w 10678681"/>
              <a:gd name="connsiteY106" fmla="*/ 1317552 h 1342734"/>
              <a:gd name="connsiteX107" fmla="*/ 3487736 w 10678681"/>
              <a:gd name="connsiteY107" fmla="*/ 1303493 h 1342734"/>
              <a:gd name="connsiteX108" fmla="*/ 3392548 w 10678681"/>
              <a:gd name="connsiteY108" fmla="*/ 1278741 h 1342734"/>
              <a:gd name="connsiteX109" fmla="*/ 3337466 w 10678681"/>
              <a:gd name="connsiteY109" fmla="*/ 1272537 h 1342734"/>
              <a:gd name="connsiteX110" fmla="*/ 3175981 w 10678681"/>
              <a:gd name="connsiteY110" fmla="*/ 1208973 h 1342734"/>
              <a:gd name="connsiteX111" fmla="*/ 3036856 w 10678681"/>
              <a:gd name="connsiteY111" fmla="*/ 1214383 h 1342734"/>
              <a:gd name="connsiteX112" fmla="*/ 2824973 w 10678681"/>
              <a:gd name="connsiteY112" fmla="*/ 1134864 h 1342734"/>
              <a:gd name="connsiteX113" fmla="*/ 2804398 w 10678681"/>
              <a:gd name="connsiteY113" fmla="*/ 1125556 h 1342734"/>
              <a:gd name="connsiteX114" fmla="*/ 2736109 w 10678681"/>
              <a:gd name="connsiteY114" fmla="*/ 1137717 h 1342734"/>
              <a:gd name="connsiteX115" fmla="*/ 2659096 w 10678681"/>
              <a:gd name="connsiteY115" fmla="*/ 1150294 h 1342734"/>
              <a:gd name="connsiteX116" fmla="*/ 2567088 w 10678681"/>
              <a:gd name="connsiteY116" fmla="*/ 1181781 h 1342734"/>
              <a:gd name="connsiteX117" fmla="*/ 2454501 w 10678681"/>
              <a:gd name="connsiteY117" fmla="*/ 1155455 h 1342734"/>
              <a:gd name="connsiteX118" fmla="*/ 2385161 w 10678681"/>
              <a:gd name="connsiteY118" fmla="*/ 1161312 h 1342734"/>
              <a:gd name="connsiteX119" fmla="*/ 2273361 w 10678681"/>
              <a:gd name="connsiteY119" fmla="*/ 1134090 h 1342734"/>
              <a:gd name="connsiteX120" fmla="*/ 2132003 w 10678681"/>
              <a:gd name="connsiteY120" fmla="*/ 1139225 h 1342734"/>
              <a:gd name="connsiteX121" fmla="*/ 2041224 w 10678681"/>
              <a:gd name="connsiteY121" fmla="*/ 1147536 h 1342734"/>
              <a:gd name="connsiteX122" fmla="*/ 2010157 w 10678681"/>
              <a:gd name="connsiteY122" fmla="*/ 1152767 h 1342734"/>
              <a:gd name="connsiteX123" fmla="*/ 1859213 w 10678681"/>
              <a:gd name="connsiteY123" fmla="*/ 1199540 h 1342734"/>
              <a:gd name="connsiteX124" fmla="*/ 1735877 w 10678681"/>
              <a:gd name="connsiteY124" fmla="*/ 1246527 h 1342734"/>
              <a:gd name="connsiteX125" fmla="*/ 1705069 w 10678681"/>
              <a:gd name="connsiteY125" fmla="*/ 1251989 h 1342734"/>
              <a:gd name="connsiteX126" fmla="*/ 1307888 w 10678681"/>
              <a:gd name="connsiteY126" fmla="*/ 1283156 h 1342734"/>
              <a:gd name="connsiteX127" fmla="*/ 1220734 w 10678681"/>
              <a:gd name="connsiteY127" fmla="*/ 1257811 h 1342734"/>
              <a:gd name="connsiteX128" fmla="*/ 1021737 w 10678681"/>
              <a:gd name="connsiteY128" fmla="*/ 1238739 h 1342734"/>
              <a:gd name="connsiteX129" fmla="*/ 959820 w 10678681"/>
              <a:gd name="connsiteY129" fmla="*/ 1275863 h 1342734"/>
              <a:gd name="connsiteX130" fmla="*/ 929137 w 10678681"/>
              <a:gd name="connsiteY130" fmla="*/ 1273957 h 1342734"/>
              <a:gd name="connsiteX131" fmla="*/ 878849 w 10678681"/>
              <a:gd name="connsiteY131" fmla="*/ 1266740 h 1342734"/>
              <a:gd name="connsiteX132" fmla="*/ 800667 w 10678681"/>
              <a:gd name="connsiteY132" fmla="*/ 1282041 h 1342734"/>
              <a:gd name="connsiteX133" fmla="*/ 644906 w 10678681"/>
              <a:gd name="connsiteY133" fmla="*/ 1273685 h 1342734"/>
              <a:gd name="connsiteX134" fmla="*/ 379869 w 10678681"/>
              <a:gd name="connsiteY134" fmla="*/ 1339165 h 1342734"/>
              <a:gd name="connsiteX135" fmla="*/ 137696 w 10678681"/>
              <a:gd name="connsiteY135" fmla="*/ 1319217 h 1342734"/>
              <a:gd name="connsiteX136" fmla="*/ 54250 w 10678681"/>
              <a:gd name="connsiteY136" fmla="*/ 1315838 h 1342734"/>
              <a:gd name="connsiteX137" fmla="*/ 28042 w 10678681"/>
              <a:gd name="connsiteY137" fmla="*/ 1297822 h 1342734"/>
              <a:gd name="connsiteX138" fmla="*/ 0 w 10678681"/>
              <a:gd name="connsiteY138" fmla="*/ 1294612 h 1342734"/>
              <a:gd name="connsiteX139" fmla="*/ 0 w 10678681"/>
              <a:gd name="connsiteY139"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32222 w 10678681"/>
              <a:gd name="connsiteY85" fmla="*/ 1318360 h 1342734"/>
              <a:gd name="connsiteX86" fmla="*/ 4578184 w 10678681"/>
              <a:gd name="connsiteY86" fmla="*/ 1326745 h 1342734"/>
              <a:gd name="connsiteX87" fmla="*/ 4564919 w 10678681"/>
              <a:gd name="connsiteY87" fmla="*/ 1325507 h 1342734"/>
              <a:gd name="connsiteX88" fmla="*/ 4566586 w 10678681"/>
              <a:gd name="connsiteY88" fmla="*/ 1316963 h 1342734"/>
              <a:gd name="connsiteX89" fmla="*/ 4556303 w 10678681"/>
              <a:gd name="connsiteY89" fmla="*/ 1300262 h 1342734"/>
              <a:gd name="connsiteX90" fmla="*/ 4502358 w 10678681"/>
              <a:gd name="connsiteY90" fmla="*/ 1302558 h 1342734"/>
              <a:gd name="connsiteX91" fmla="*/ 4498919 w 10678681"/>
              <a:gd name="connsiteY91" fmla="*/ 1312115 h 1342734"/>
              <a:gd name="connsiteX92" fmla="*/ 4492075 w 10678681"/>
              <a:gd name="connsiteY92" fmla="*/ 1313357 h 1342734"/>
              <a:gd name="connsiteX93" fmla="*/ 4487466 w 10678681"/>
              <a:gd name="connsiteY93" fmla="*/ 1304102 h 1342734"/>
              <a:gd name="connsiteX94" fmla="*/ 4398292 w 10678681"/>
              <a:gd name="connsiteY94" fmla="*/ 1278410 h 1342734"/>
              <a:gd name="connsiteX95" fmla="*/ 4306088 w 10678681"/>
              <a:gd name="connsiteY95" fmla="*/ 1282512 h 1342734"/>
              <a:gd name="connsiteX96" fmla="*/ 4188995 w 10678681"/>
              <a:gd name="connsiteY96" fmla="*/ 1296718 h 1342734"/>
              <a:gd name="connsiteX97" fmla="*/ 4136582 w 10678681"/>
              <a:gd name="connsiteY97" fmla="*/ 1287687 h 1342734"/>
              <a:gd name="connsiteX98" fmla="*/ 4064614 w 10678681"/>
              <a:gd name="connsiteY98" fmla="*/ 1296118 h 1342734"/>
              <a:gd name="connsiteX99" fmla="*/ 3900948 w 10678681"/>
              <a:gd name="connsiteY99" fmla="*/ 1322156 h 1342734"/>
              <a:gd name="connsiteX100" fmla="*/ 3787890 w 10678681"/>
              <a:gd name="connsiteY100" fmla="*/ 1322164 h 1342734"/>
              <a:gd name="connsiteX101" fmla="*/ 3745993 w 10678681"/>
              <a:gd name="connsiteY101" fmla="*/ 1342630 h 1342734"/>
              <a:gd name="connsiteX102" fmla="*/ 3675785 w 10678681"/>
              <a:gd name="connsiteY102" fmla="*/ 1326802 h 1342734"/>
              <a:gd name="connsiteX103" fmla="*/ 3623856 w 10678681"/>
              <a:gd name="connsiteY103" fmla="*/ 1290804 h 1342734"/>
              <a:gd name="connsiteX104" fmla="*/ 3564933 w 10678681"/>
              <a:gd name="connsiteY104" fmla="*/ 1287147 h 1342734"/>
              <a:gd name="connsiteX105" fmla="*/ 3550537 w 10678681"/>
              <a:gd name="connsiteY105" fmla="*/ 1317552 h 1342734"/>
              <a:gd name="connsiteX106" fmla="*/ 3487736 w 10678681"/>
              <a:gd name="connsiteY106" fmla="*/ 1303493 h 1342734"/>
              <a:gd name="connsiteX107" fmla="*/ 3392548 w 10678681"/>
              <a:gd name="connsiteY107" fmla="*/ 1278741 h 1342734"/>
              <a:gd name="connsiteX108" fmla="*/ 3337466 w 10678681"/>
              <a:gd name="connsiteY108" fmla="*/ 1272537 h 1342734"/>
              <a:gd name="connsiteX109" fmla="*/ 3175981 w 10678681"/>
              <a:gd name="connsiteY109" fmla="*/ 1208973 h 1342734"/>
              <a:gd name="connsiteX110" fmla="*/ 3036856 w 10678681"/>
              <a:gd name="connsiteY110" fmla="*/ 1214383 h 1342734"/>
              <a:gd name="connsiteX111" fmla="*/ 2824973 w 10678681"/>
              <a:gd name="connsiteY111" fmla="*/ 1134864 h 1342734"/>
              <a:gd name="connsiteX112" fmla="*/ 2804398 w 10678681"/>
              <a:gd name="connsiteY112" fmla="*/ 1125556 h 1342734"/>
              <a:gd name="connsiteX113" fmla="*/ 2736109 w 10678681"/>
              <a:gd name="connsiteY113" fmla="*/ 1137717 h 1342734"/>
              <a:gd name="connsiteX114" fmla="*/ 2659096 w 10678681"/>
              <a:gd name="connsiteY114" fmla="*/ 1150294 h 1342734"/>
              <a:gd name="connsiteX115" fmla="*/ 2567088 w 10678681"/>
              <a:gd name="connsiteY115" fmla="*/ 1181781 h 1342734"/>
              <a:gd name="connsiteX116" fmla="*/ 2454501 w 10678681"/>
              <a:gd name="connsiteY116" fmla="*/ 1155455 h 1342734"/>
              <a:gd name="connsiteX117" fmla="*/ 2385161 w 10678681"/>
              <a:gd name="connsiteY117" fmla="*/ 1161312 h 1342734"/>
              <a:gd name="connsiteX118" fmla="*/ 2273361 w 10678681"/>
              <a:gd name="connsiteY118" fmla="*/ 1134090 h 1342734"/>
              <a:gd name="connsiteX119" fmla="*/ 2132003 w 10678681"/>
              <a:gd name="connsiteY119" fmla="*/ 1139225 h 1342734"/>
              <a:gd name="connsiteX120" fmla="*/ 2041224 w 10678681"/>
              <a:gd name="connsiteY120" fmla="*/ 1147536 h 1342734"/>
              <a:gd name="connsiteX121" fmla="*/ 2010157 w 10678681"/>
              <a:gd name="connsiteY121" fmla="*/ 1152767 h 1342734"/>
              <a:gd name="connsiteX122" fmla="*/ 1859213 w 10678681"/>
              <a:gd name="connsiteY122" fmla="*/ 1199540 h 1342734"/>
              <a:gd name="connsiteX123" fmla="*/ 1735877 w 10678681"/>
              <a:gd name="connsiteY123" fmla="*/ 1246527 h 1342734"/>
              <a:gd name="connsiteX124" fmla="*/ 1705069 w 10678681"/>
              <a:gd name="connsiteY124" fmla="*/ 1251989 h 1342734"/>
              <a:gd name="connsiteX125" fmla="*/ 1307888 w 10678681"/>
              <a:gd name="connsiteY125" fmla="*/ 1283156 h 1342734"/>
              <a:gd name="connsiteX126" fmla="*/ 1220734 w 10678681"/>
              <a:gd name="connsiteY126" fmla="*/ 1257811 h 1342734"/>
              <a:gd name="connsiteX127" fmla="*/ 1021737 w 10678681"/>
              <a:gd name="connsiteY127" fmla="*/ 1238739 h 1342734"/>
              <a:gd name="connsiteX128" fmla="*/ 959820 w 10678681"/>
              <a:gd name="connsiteY128" fmla="*/ 1275863 h 1342734"/>
              <a:gd name="connsiteX129" fmla="*/ 929137 w 10678681"/>
              <a:gd name="connsiteY129" fmla="*/ 1273957 h 1342734"/>
              <a:gd name="connsiteX130" fmla="*/ 878849 w 10678681"/>
              <a:gd name="connsiteY130" fmla="*/ 1266740 h 1342734"/>
              <a:gd name="connsiteX131" fmla="*/ 800667 w 10678681"/>
              <a:gd name="connsiteY131" fmla="*/ 1282041 h 1342734"/>
              <a:gd name="connsiteX132" fmla="*/ 644906 w 10678681"/>
              <a:gd name="connsiteY132" fmla="*/ 1273685 h 1342734"/>
              <a:gd name="connsiteX133" fmla="*/ 379869 w 10678681"/>
              <a:gd name="connsiteY133" fmla="*/ 1339165 h 1342734"/>
              <a:gd name="connsiteX134" fmla="*/ 137696 w 10678681"/>
              <a:gd name="connsiteY134" fmla="*/ 1319217 h 1342734"/>
              <a:gd name="connsiteX135" fmla="*/ 54250 w 10678681"/>
              <a:gd name="connsiteY135" fmla="*/ 1315838 h 1342734"/>
              <a:gd name="connsiteX136" fmla="*/ 28042 w 10678681"/>
              <a:gd name="connsiteY136" fmla="*/ 1297822 h 1342734"/>
              <a:gd name="connsiteX137" fmla="*/ 0 w 10678681"/>
              <a:gd name="connsiteY137" fmla="*/ 1294612 h 1342734"/>
              <a:gd name="connsiteX138" fmla="*/ 0 w 10678681"/>
              <a:gd name="connsiteY138"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578184 w 10678681"/>
              <a:gd name="connsiteY85" fmla="*/ 1326745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285593 w 10678681"/>
              <a:gd name="connsiteY77" fmla="*/ 1273569 h 1342734"/>
              <a:gd name="connsiteX78" fmla="*/ 5192893 w 10678681"/>
              <a:gd name="connsiteY78" fmla="*/ 1247188 h 1342734"/>
              <a:gd name="connsiteX79" fmla="*/ 5186475 w 10678681"/>
              <a:gd name="connsiteY79" fmla="*/ 1257028 h 1342734"/>
              <a:gd name="connsiteX80" fmla="*/ 5126038 w 10678681"/>
              <a:gd name="connsiteY80" fmla="*/ 1263189 h 1342734"/>
              <a:gd name="connsiteX81" fmla="*/ 4894688 w 10678681"/>
              <a:gd name="connsiteY81" fmla="*/ 1247184 h 1342734"/>
              <a:gd name="connsiteX82" fmla="*/ 4788036 w 10678681"/>
              <a:gd name="connsiteY82" fmla="*/ 1238182 h 1342734"/>
              <a:gd name="connsiteX83" fmla="*/ 4747555 w 10678681"/>
              <a:gd name="connsiteY83" fmla="*/ 1252768 h 1342734"/>
              <a:gd name="connsiteX84" fmla="*/ 4679644 w 10678681"/>
              <a:gd name="connsiteY84" fmla="*/ 1276603 h 1342734"/>
              <a:gd name="connsiteX85" fmla="*/ 4617473 w 10678681"/>
              <a:gd name="connsiteY85" fmla="*/ 1296467 h 1342734"/>
              <a:gd name="connsiteX86" fmla="*/ 4564919 w 10678681"/>
              <a:gd name="connsiteY86" fmla="*/ 1325507 h 1342734"/>
              <a:gd name="connsiteX87" fmla="*/ 4566586 w 10678681"/>
              <a:gd name="connsiteY87" fmla="*/ 1316963 h 1342734"/>
              <a:gd name="connsiteX88" fmla="*/ 4556303 w 10678681"/>
              <a:gd name="connsiteY88" fmla="*/ 1300262 h 1342734"/>
              <a:gd name="connsiteX89" fmla="*/ 4502358 w 10678681"/>
              <a:gd name="connsiteY89" fmla="*/ 1302558 h 1342734"/>
              <a:gd name="connsiteX90" fmla="*/ 4498919 w 10678681"/>
              <a:gd name="connsiteY90" fmla="*/ 1312115 h 1342734"/>
              <a:gd name="connsiteX91" fmla="*/ 4492075 w 10678681"/>
              <a:gd name="connsiteY91" fmla="*/ 1313357 h 1342734"/>
              <a:gd name="connsiteX92" fmla="*/ 4487466 w 10678681"/>
              <a:gd name="connsiteY92" fmla="*/ 1304102 h 1342734"/>
              <a:gd name="connsiteX93" fmla="*/ 4398292 w 10678681"/>
              <a:gd name="connsiteY93" fmla="*/ 1278410 h 1342734"/>
              <a:gd name="connsiteX94" fmla="*/ 4306088 w 10678681"/>
              <a:gd name="connsiteY94" fmla="*/ 1282512 h 1342734"/>
              <a:gd name="connsiteX95" fmla="*/ 4188995 w 10678681"/>
              <a:gd name="connsiteY95" fmla="*/ 1296718 h 1342734"/>
              <a:gd name="connsiteX96" fmla="*/ 4136582 w 10678681"/>
              <a:gd name="connsiteY96" fmla="*/ 1287687 h 1342734"/>
              <a:gd name="connsiteX97" fmla="*/ 4064614 w 10678681"/>
              <a:gd name="connsiteY97" fmla="*/ 1296118 h 1342734"/>
              <a:gd name="connsiteX98" fmla="*/ 3900948 w 10678681"/>
              <a:gd name="connsiteY98" fmla="*/ 1322156 h 1342734"/>
              <a:gd name="connsiteX99" fmla="*/ 3787890 w 10678681"/>
              <a:gd name="connsiteY99" fmla="*/ 1322164 h 1342734"/>
              <a:gd name="connsiteX100" fmla="*/ 3745993 w 10678681"/>
              <a:gd name="connsiteY100" fmla="*/ 1342630 h 1342734"/>
              <a:gd name="connsiteX101" fmla="*/ 3675785 w 10678681"/>
              <a:gd name="connsiteY101" fmla="*/ 1326802 h 1342734"/>
              <a:gd name="connsiteX102" fmla="*/ 3623856 w 10678681"/>
              <a:gd name="connsiteY102" fmla="*/ 1290804 h 1342734"/>
              <a:gd name="connsiteX103" fmla="*/ 3564933 w 10678681"/>
              <a:gd name="connsiteY103" fmla="*/ 1287147 h 1342734"/>
              <a:gd name="connsiteX104" fmla="*/ 3550537 w 10678681"/>
              <a:gd name="connsiteY104" fmla="*/ 1317552 h 1342734"/>
              <a:gd name="connsiteX105" fmla="*/ 3487736 w 10678681"/>
              <a:gd name="connsiteY105" fmla="*/ 1303493 h 1342734"/>
              <a:gd name="connsiteX106" fmla="*/ 3392548 w 10678681"/>
              <a:gd name="connsiteY106" fmla="*/ 1278741 h 1342734"/>
              <a:gd name="connsiteX107" fmla="*/ 3337466 w 10678681"/>
              <a:gd name="connsiteY107" fmla="*/ 1272537 h 1342734"/>
              <a:gd name="connsiteX108" fmla="*/ 3175981 w 10678681"/>
              <a:gd name="connsiteY108" fmla="*/ 1208973 h 1342734"/>
              <a:gd name="connsiteX109" fmla="*/ 3036856 w 10678681"/>
              <a:gd name="connsiteY109" fmla="*/ 1214383 h 1342734"/>
              <a:gd name="connsiteX110" fmla="*/ 2824973 w 10678681"/>
              <a:gd name="connsiteY110" fmla="*/ 1134864 h 1342734"/>
              <a:gd name="connsiteX111" fmla="*/ 2804398 w 10678681"/>
              <a:gd name="connsiteY111" fmla="*/ 1125556 h 1342734"/>
              <a:gd name="connsiteX112" fmla="*/ 2736109 w 10678681"/>
              <a:gd name="connsiteY112" fmla="*/ 1137717 h 1342734"/>
              <a:gd name="connsiteX113" fmla="*/ 2659096 w 10678681"/>
              <a:gd name="connsiteY113" fmla="*/ 1150294 h 1342734"/>
              <a:gd name="connsiteX114" fmla="*/ 2567088 w 10678681"/>
              <a:gd name="connsiteY114" fmla="*/ 1181781 h 1342734"/>
              <a:gd name="connsiteX115" fmla="*/ 2454501 w 10678681"/>
              <a:gd name="connsiteY115" fmla="*/ 1155455 h 1342734"/>
              <a:gd name="connsiteX116" fmla="*/ 2385161 w 10678681"/>
              <a:gd name="connsiteY116" fmla="*/ 1161312 h 1342734"/>
              <a:gd name="connsiteX117" fmla="*/ 2273361 w 10678681"/>
              <a:gd name="connsiteY117" fmla="*/ 1134090 h 1342734"/>
              <a:gd name="connsiteX118" fmla="*/ 2132003 w 10678681"/>
              <a:gd name="connsiteY118" fmla="*/ 1139225 h 1342734"/>
              <a:gd name="connsiteX119" fmla="*/ 2041224 w 10678681"/>
              <a:gd name="connsiteY119" fmla="*/ 1147536 h 1342734"/>
              <a:gd name="connsiteX120" fmla="*/ 2010157 w 10678681"/>
              <a:gd name="connsiteY120" fmla="*/ 1152767 h 1342734"/>
              <a:gd name="connsiteX121" fmla="*/ 1859213 w 10678681"/>
              <a:gd name="connsiteY121" fmla="*/ 1199540 h 1342734"/>
              <a:gd name="connsiteX122" fmla="*/ 1735877 w 10678681"/>
              <a:gd name="connsiteY122" fmla="*/ 1246527 h 1342734"/>
              <a:gd name="connsiteX123" fmla="*/ 1705069 w 10678681"/>
              <a:gd name="connsiteY123" fmla="*/ 1251989 h 1342734"/>
              <a:gd name="connsiteX124" fmla="*/ 1307888 w 10678681"/>
              <a:gd name="connsiteY124" fmla="*/ 1283156 h 1342734"/>
              <a:gd name="connsiteX125" fmla="*/ 1220734 w 10678681"/>
              <a:gd name="connsiteY125" fmla="*/ 1257811 h 1342734"/>
              <a:gd name="connsiteX126" fmla="*/ 1021737 w 10678681"/>
              <a:gd name="connsiteY126" fmla="*/ 1238739 h 1342734"/>
              <a:gd name="connsiteX127" fmla="*/ 959820 w 10678681"/>
              <a:gd name="connsiteY127" fmla="*/ 1275863 h 1342734"/>
              <a:gd name="connsiteX128" fmla="*/ 929137 w 10678681"/>
              <a:gd name="connsiteY128" fmla="*/ 1273957 h 1342734"/>
              <a:gd name="connsiteX129" fmla="*/ 878849 w 10678681"/>
              <a:gd name="connsiteY129" fmla="*/ 1266740 h 1342734"/>
              <a:gd name="connsiteX130" fmla="*/ 800667 w 10678681"/>
              <a:gd name="connsiteY130" fmla="*/ 1282041 h 1342734"/>
              <a:gd name="connsiteX131" fmla="*/ 644906 w 10678681"/>
              <a:gd name="connsiteY131" fmla="*/ 1273685 h 1342734"/>
              <a:gd name="connsiteX132" fmla="*/ 379869 w 10678681"/>
              <a:gd name="connsiteY132" fmla="*/ 1339165 h 1342734"/>
              <a:gd name="connsiteX133" fmla="*/ 137696 w 10678681"/>
              <a:gd name="connsiteY133" fmla="*/ 1319217 h 1342734"/>
              <a:gd name="connsiteX134" fmla="*/ 54250 w 10678681"/>
              <a:gd name="connsiteY134" fmla="*/ 1315838 h 1342734"/>
              <a:gd name="connsiteX135" fmla="*/ 28042 w 10678681"/>
              <a:gd name="connsiteY135" fmla="*/ 1297822 h 1342734"/>
              <a:gd name="connsiteX136" fmla="*/ 0 w 10678681"/>
              <a:gd name="connsiteY136" fmla="*/ 1294612 h 1342734"/>
              <a:gd name="connsiteX137" fmla="*/ 0 w 10678681"/>
              <a:gd name="connsiteY137"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26038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8647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220734 w 10678681"/>
              <a:gd name="connsiteY124" fmla="*/ 1257811 h 1342734"/>
              <a:gd name="connsiteX125" fmla="*/ 1021737 w 10678681"/>
              <a:gd name="connsiteY125" fmla="*/ 1238739 h 1342734"/>
              <a:gd name="connsiteX126" fmla="*/ 959820 w 10678681"/>
              <a:gd name="connsiteY126" fmla="*/ 1275863 h 1342734"/>
              <a:gd name="connsiteX127" fmla="*/ 929137 w 10678681"/>
              <a:gd name="connsiteY127" fmla="*/ 1273957 h 1342734"/>
              <a:gd name="connsiteX128" fmla="*/ 878849 w 10678681"/>
              <a:gd name="connsiteY128" fmla="*/ 1266740 h 1342734"/>
              <a:gd name="connsiteX129" fmla="*/ 800667 w 10678681"/>
              <a:gd name="connsiteY129" fmla="*/ 1282041 h 1342734"/>
              <a:gd name="connsiteX130" fmla="*/ 644906 w 10678681"/>
              <a:gd name="connsiteY130" fmla="*/ 1273685 h 1342734"/>
              <a:gd name="connsiteX131" fmla="*/ 379869 w 10678681"/>
              <a:gd name="connsiteY131" fmla="*/ 1339165 h 1342734"/>
              <a:gd name="connsiteX132" fmla="*/ 137696 w 10678681"/>
              <a:gd name="connsiteY132" fmla="*/ 1319217 h 1342734"/>
              <a:gd name="connsiteX133" fmla="*/ 54250 w 10678681"/>
              <a:gd name="connsiteY133" fmla="*/ 1315838 h 1342734"/>
              <a:gd name="connsiteX134" fmla="*/ 28042 w 10678681"/>
              <a:gd name="connsiteY134" fmla="*/ 1297822 h 1342734"/>
              <a:gd name="connsiteX135" fmla="*/ 0 w 10678681"/>
              <a:gd name="connsiteY135" fmla="*/ 1294612 h 1342734"/>
              <a:gd name="connsiteX136" fmla="*/ 0 w 10678681"/>
              <a:gd name="connsiteY136"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307888 w 10678681"/>
              <a:gd name="connsiteY123" fmla="*/ 1283156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705069 w 10678681"/>
              <a:gd name="connsiteY122" fmla="*/ 125198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 name="connsiteX0" fmla="*/ 0 w 10678681"/>
              <a:gd name="connsiteY0" fmla="*/ 0 h 1342734"/>
              <a:gd name="connsiteX1" fmla="*/ 10678681 w 10678681"/>
              <a:gd name="connsiteY1" fmla="*/ 0 h 1342734"/>
              <a:gd name="connsiteX2" fmla="*/ 10666019 w 10678681"/>
              <a:gd name="connsiteY2" fmla="*/ 7876 h 1342734"/>
              <a:gd name="connsiteX3" fmla="*/ 10632825 w 10678681"/>
              <a:gd name="connsiteY3" fmla="*/ 32153 h 1342734"/>
              <a:gd name="connsiteX4" fmla="*/ 10516219 w 10678681"/>
              <a:gd name="connsiteY4" fmla="*/ 45588 h 1342734"/>
              <a:gd name="connsiteX5" fmla="*/ 10456989 w 10678681"/>
              <a:gd name="connsiteY5" fmla="*/ 979 h 1342734"/>
              <a:gd name="connsiteX6" fmla="*/ 10438642 w 10678681"/>
              <a:gd name="connsiteY6" fmla="*/ 1524 h 1342734"/>
              <a:gd name="connsiteX7" fmla="*/ 10407146 w 10678681"/>
              <a:gd name="connsiteY7" fmla="*/ 43659 h 1342734"/>
              <a:gd name="connsiteX8" fmla="*/ 10341159 w 10678681"/>
              <a:gd name="connsiteY8" fmla="*/ 103824 h 1342734"/>
              <a:gd name="connsiteX9" fmla="*/ 10244930 w 10678681"/>
              <a:gd name="connsiteY9" fmla="*/ 94599 h 1342734"/>
              <a:gd name="connsiteX10" fmla="*/ 10115334 w 10678681"/>
              <a:gd name="connsiteY10" fmla="*/ 155658 h 1342734"/>
              <a:gd name="connsiteX11" fmla="*/ 10068157 w 10678681"/>
              <a:gd name="connsiteY11" fmla="*/ 215673 h 1342734"/>
              <a:gd name="connsiteX12" fmla="*/ 10045431 w 10678681"/>
              <a:gd name="connsiteY12" fmla="*/ 229568 h 1342734"/>
              <a:gd name="connsiteX13" fmla="*/ 9929077 w 10678681"/>
              <a:gd name="connsiteY13" fmla="*/ 209062 h 1342734"/>
              <a:gd name="connsiteX14" fmla="*/ 9840045 w 10678681"/>
              <a:gd name="connsiteY14" fmla="*/ 223033 h 1342734"/>
              <a:gd name="connsiteX15" fmla="*/ 9679639 w 10678681"/>
              <a:gd name="connsiteY15" fmla="*/ 247182 h 1342734"/>
              <a:gd name="connsiteX16" fmla="*/ 9498347 w 10678681"/>
              <a:gd name="connsiteY16" fmla="*/ 244723 h 1342734"/>
              <a:gd name="connsiteX17" fmla="*/ 9366026 w 10678681"/>
              <a:gd name="connsiteY17" fmla="*/ 299024 h 1342734"/>
              <a:gd name="connsiteX18" fmla="*/ 9316702 w 10678681"/>
              <a:gd name="connsiteY18" fmla="*/ 356523 h 1342734"/>
              <a:gd name="connsiteX19" fmla="*/ 9121744 w 10678681"/>
              <a:gd name="connsiteY19" fmla="*/ 365177 h 1342734"/>
              <a:gd name="connsiteX20" fmla="*/ 9061654 w 10678681"/>
              <a:gd name="connsiteY20" fmla="*/ 393730 h 1342734"/>
              <a:gd name="connsiteX21" fmla="*/ 8997577 w 10678681"/>
              <a:gd name="connsiteY21" fmla="*/ 380865 h 1342734"/>
              <a:gd name="connsiteX22" fmla="*/ 8907968 w 10678681"/>
              <a:gd name="connsiteY22" fmla="*/ 447345 h 1342734"/>
              <a:gd name="connsiteX23" fmla="*/ 8764163 w 10678681"/>
              <a:gd name="connsiteY23" fmla="*/ 471000 h 1342734"/>
              <a:gd name="connsiteX24" fmla="*/ 8680155 w 10678681"/>
              <a:gd name="connsiteY24" fmla="*/ 492404 h 1342734"/>
              <a:gd name="connsiteX25" fmla="*/ 8651436 w 10678681"/>
              <a:gd name="connsiteY25" fmla="*/ 511923 h 1342734"/>
              <a:gd name="connsiteX26" fmla="*/ 8609185 w 10678681"/>
              <a:gd name="connsiteY26" fmla="*/ 531525 h 1342734"/>
              <a:gd name="connsiteX27" fmla="*/ 8537091 w 10678681"/>
              <a:gd name="connsiteY27" fmla="*/ 574933 h 1342734"/>
              <a:gd name="connsiteX28" fmla="*/ 8435931 w 10678681"/>
              <a:gd name="connsiteY28" fmla="*/ 617926 h 1342734"/>
              <a:gd name="connsiteX29" fmla="*/ 8348623 w 10678681"/>
              <a:gd name="connsiteY29" fmla="*/ 600607 h 1342734"/>
              <a:gd name="connsiteX30" fmla="*/ 8276883 w 10678681"/>
              <a:gd name="connsiteY30" fmla="*/ 588214 h 1342734"/>
              <a:gd name="connsiteX31" fmla="*/ 8086698 w 10678681"/>
              <a:gd name="connsiteY31" fmla="*/ 605185 h 1342734"/>
              <a:gd name="connsiteX32" fmla="*/ 7982378 w 10678681"/>
              <a:gd name="connsiteY32" fmla="*/ 629799 h 1342734"/>
              <a:gd name="connsiteX33" fmla="*/ 7947952 w 10678681"/>
              <a:gd name="connsiteY33" fmla="*/ 648003 h 1342734"/>
              <a:gd name="connsiteX34" fmla="*/ 7890112 w 10678681"/>
              <a:gd name="connsiteY34" fmla="*/ 677915 h 1342734"/>
              <a:gd name="connsiteX35" fmla="*/ 7853284 w 10678681"/>
              <a:gd name="connsiteY35" fmla="*/ 723588 h 1342734"/>
              <a:gd name="connsiteX36" fmla="*/ 7802383 w 10678681"/>
              <a:gd name="connsiteY36" fmla="*/ 739359 h 1342734"/>
              <a:gd name="connsiteX37" fmla="*/ 7730518 w 10678681"/>
              <a:gd name="connsiteY37" fmla="*/ 739526 h 1342734"/>
              <a:gd name="connsiteX38" fmla="*/ 7720084 w 10678681"/>
              <a:gd name="connsiteY38" fmla="*/ 760750 h 1342734"/>
              <a:gd name="connsiteX39" fmla="*/ 7652907 w 10678681"/>
              <a:gd name="connsiteY39" fmla="*/ 783273 h 1342734"/>
              <a:gd name="connsiteX40" fmla="*/ 7606008 w 10678681"/>
              <a:gd name="connsiteY40" fmla="*/ 800717 h 1342734"/>
              <a:gd name="connsiteX41" fmla="*/ 7480223 w 10678681"/>
              <a:gd name="connsiteY41" fmla="*/ 856821 h 1342734"/>
              <a:gd name="connsiteX42" fmla="*/ 7356005 w 10678681"/>
              <a:gd name="connsiteY42" fmla="*/ 919462 h 1342734"/>
              <a:gd name="connsiteX43" fmla="*/ 7305396 w 10678681"/>
              <a:gd name="connsiteY43" fmla="*/ 986228 h 1342734"/>
              <a:gd name="connsiteX44" fmla="*/ 7266251 w 10678681"/>
              <a:gd name="connsiteY44" fmla="*/ 967864 h 1342734"/>
              <a:gd name="connsiteX45" fmla="*/ 7258094 w 10678681"/>
              <a:gd name="connsiteY45" fmla="*/ 990679 h 1342734"/>
              <a:gd name="connsiteX46" fmla="*/ 7257893 w 10678681"/>
              <a:gd name="connsiteY46" fmla="*/ 991204 h 1342734"/>
              <a:gd name="connsiteX47" fmla="*/ 7247153 w 10678681"/>
              <a:gd name="connsiteY47" fmla="*/ 991550 h 1342734"/>
              <a:gd name="connsiteX48" fmla="*/ 7193612 w 10678681"/>
              <a:gd name="connsiteY48" fmla="*/ 987042 h 1342734"/>
              <a:gd name="connsiteX49" fmla="*/ 7132632 w 10678681"/>
              <a:gd name="connsiteY49" fmla="*/ 1042036 h 1342734"/>
              <a:gd name="connsiteX50" fmla="*/ 7105610 w 10678681"/>
              <a:gd name="connsiteY50" fmla="*/ 1053537 h 1342734"/>
              <a:gd name="connsiteX51" fmla="*/ 7069148 w 10678681"/>
              <a:gd name="connsiteY51" fmla="*/ 1047163 h 1342734"/>
              <a:gd name="connsiteX52" fmla="*/ 7039634 w 10678681"/>
              <a:gd name="connsiteY52" fmla="*/ 1059971 h 1342734"/>
              <a:gd name="connsiteX53" fmla="*/ 7033445 w 10678681"/>
              <a:gd name="connsiteY53" fmla="*/ 1063314 h 1342734"/>
              <a:gd name="connsiteX54" fmla="*/ 6999157 w 10678681"/>
              <a:gd name="connsiteY54" fmla="*/ 1055282 h 1342734"/>
              <a:gd name="connsiteX55" fmla="*/ 6981874 w 10678681"/>
              <a:gd name="connsiteY55" fmla="*/ 1053827 h 1342734"/>
              <a:gd name="connsiteX56" fmla="*/ 6976102 w 10678681"/>
              <a:gd name="connsiteY56" fmla="*/ 1047854 h 1342734"/>
              <a:gd name="connsiteX57" fmla="*/ 6951040 w 10678681"/>
              <a:gd name="connsiteY57" fmla="*/ 1048531 h 1342734"/>
              <a:gd name="connsiteX58" fmla="*/ 6948497 w 10678681"/>
              <a:gd name="connsiteY58" fmla="*/ 1050706 h 1342734"/>
              <a:gd name="connsiteX59" fmla="*/ 6926582 w 10678681"/>
              <a:gd name="connsiteY59" fmla="*/ 1043462 h 1342734"/>
              <a:gd name="connsiteX60" fmla="*/ 6833743 w 10678681"/>
              <a:gd name="connsiteY60" fmla="*/ 1027960 h 1342734"/>
              <a:gd name="connsiteX61" fmla="*/ 6687090 w 10678681"/>
              <a:gd name="connsiteY61" fmla="*/ 1063250 h 1342734"/>
              <a:gd name="connsiteX62" fmla="*/ 6431838 w 10678681"/>
              <a:gd name="connsiteY62" fmla="*/ 1063226 h 1342734"/>
              <a:gd name="connsiteX63" fmla="*/ 6327795 w 10678681"/>
              <a:gd name="connsiteY63" fmla="*/ 1088142 h 1342734"/>
              <a:gd name="connsiteX64" fmla="*/ 6136549 w 10678681"/>
              <a:gd name="connsiteY64" fmla="*/ 1100268 h 1342734"/>
              <a:gd name="connsiteX65" fmla="*/ 6004655 w 10678681"/>
              <a:gd name="connsiteY65" fmla="*/ 1114946 h 1342734"/>
              <a:gd name="connsiteX66" fmla="*/ 5936643 w 10678681"/>
              <a:gd name="connsiteY66" fmla="*/ 1095428 h 1342734"/>
              <a:gd name="connsiteX67" fmla="*/ 5912484 w 10678681"/>
              <a:gd name="connsiteY67" fmla="*/ 1112624 h 1342734"/>
              <a:gd name="connsiteX68" fmla="*/ 5908387 w 10678681"/>
              <a:gd name="connsiteY68" fmla="*/ 1116018 h 1342734"/>
              <a:gd name="connsiteX69" fmla="*/ 5890495 w 10678681"/>
              <a:gd name="connsiteY69" fmla="*/ 1120268 h 1342734"/>
              <a:gd name="connsiteX70" fmla="*/ 5887318 w 10678681"/>
              <a:gd name="connsiteY70" fmla="*/ 1133134 h 1342734"/>
              <a:gd name="connsiteX71" fmla="*/ 5861726 w 10678681"/>
              <a:gd name="connsiteY71" fmla="*/ 1147891 h 1342734"/>
              <a:gd name="connsiteX72" fmla="*/ 5805823 w 10678681"/>
              <a:gd name="connsiteY72" fmla="*/ 1152457 h 1342734"/>
              <a:gd name="connsiteX73" fmla="*/ 5689841 w 10678681"/>
              <a:gd name="connsiteY73" fmla="*/ 1176232 h 1342734"/>
              <a:gd name="connsiteX74" fmla="*/ 5605119 w 10678681"/>
              <a:gd name="connsiteY74" fmla="*/ 1190202 h 1342734"/>
              <a:gd name="connsiteX75" fmla="*/ 5488513 w 10678681"/>
              <a:gd name="connsiteY75" fmla="*/ 1205367 h 1342734"/>
              <a:gd name="connsiteX76" fmla="*/ 5402905 w 10678681"/>
              <a:gd name="connsiteY76" fmla="*/ 1241191 h 1342734"/>
              <a:gd name="connsiteX77" fmla="*/ 5192893 w 10678681"/>
              <a:gd name="connsiteY77" fmla="*/ 1247188 h 1342734"/>
              <a:gd name="connsiteX78" fmla="*/ 5164025 w 10678681"/>
              <a:gd name="connsiteY78" fmla="*/ 1257028 h 1342734"/>
              <a:gd name="connsiteX79" fmla="*/ 5103589 w 10678681"/>
              <a:gd name="connsiteY79" fmla="*/ 1263189 h 1342734"/>
              <a:gd name="connsiteX80" fmla="*/ 4894688 w 10678681"/>
              <a:gd name="connsiteY80" fmla="*/ 1247184 h 1342734"/>
              <a:gd name="connsiteX81" fmla="*/ 4788036 w 10678681"/>
              <a:gd name="connsiteY81" fmla="*/ 1238182 h 1342734"/>
              <a:gd name="connsiteX82" fmla="*/ 4747555 w 10678681"/>
              <a:gd name="connsiteY82" fmla="*/ 1252768 h 1342734"/>
              <a:gd name="connsiteX83" fmla="*/ 4679644 w 10678681"/>
              <a:gd name="connsiteY83" fmla="*/ 1276603 h 1342734"/>
              <a:gd name="connsiteX84" fmla="*/ 4617473 w 10678681"/>
              <a:gd name="connsiteY84" fmla="*/ 1296467 h 1342734"/>
              <a:gd name="connsiteX85" fmla="*/ 4564919 w 10678681"/>
              <a:gd name="connsiteY85" fmla="*/ 1325507 h 1342734"/>
              <a:gd name="connsiteX86" fmla="*/ 4566586 w 10678681"/>
              <a:gd name="connsiteY86" fmla="*/ 1316963 h 1342734"/>
              <a:gd name="connsiteX87" fmla="*/ 4556303 w 10678681"/>
              <a:gd name="connsiteY87" fmla="*/ 1300262 h 1342734"/>
              <a:gd name="connsiteX88" fmla="*/ 4502358 w 10678681"/>
              <a:gd name="connsiteY88" fmla="*/ 1302558 h 1342734"/>
              <a:gd name="connsiteX89" fmla="*/ 4498919 w 10678681"/>
              <a:gd name="connsiteY89" fmla="*/ 1312115 h 1342734"/>
              <a:gd name="connsiteX90" fmla="*/ 4492075 w 10678681"/>
              <a:gd name="connsiteY90" fmla="*/ 1313357 h 1342734"/>
              <a:gd name="connsiteX91" fmla="*/ 4487466 w 10678681"/>
              <a:gd name="connsiteY91" fmla="*/ 1304102 h 1342734"/>
              <a:gd name="connsiteX92" fmla="*/ 4398292 w 10678681"/>
              <a:gd name="connsiteY92" fmla="*/ 1278410 h 1342734"/>
              <a:gd name="connsiteX93" fmla="*/ 4306088 w 10678681"/>
              <a:gd name="connsiteY93" fmla="*/ 1282512 h 1342734"/>
              <a:gd name="connsiteX94" fmla="*/ 4188995 w 10678681"/>
              <a:gd name="connsiteY94" fmla="*/ 1296718 h 1342734"/>
              <a:gd name="connsiteX95" fmla="*/ 4136582 w 10678681"/>
              <a:gd name="connsiteY95" fmla="*/ 1287687 h 1342734"/>
              <a:gd name="connsiteX96" fmla="*/ 4064614 w 10678681"/>
              <a:gd name="connsiteY96" fmla="*/ 1296118 h 1342734"/>
              <a:gd name="connsiteX97" fmla="*/ 3900948 w 10678681"/>
              <a:gd name="connsiteY97" fmla="*/ 1322156 h 1342734"/>
              <a:gd name="connsiteX98" fmla="*/ 3787890 w 10678681"/>
              <a:gd name="connsiteY98" fmla="*/ 1322164 h 1342734"/>
              <a:gd name="connsiteX99" fmla="*/ 3745993 w 10678681"/>
              <a:gd name="connsiteY99" fmla="*/ 1342630 h 1342734"/>
              <a:gd name="connsiteX100" fmla="*/ 3675785 w 10678681"/>
              <a:gd name="connsiteY100" fmla="*/ 1326802 h 1342734"/>
              <a:gd name="connsiteX101" fmla="*/ 3623856 w 10678681"/>
              <a:gd name="connsiteY101" fmla="*/ 1290804 h 1342734"/>
              <a:gd name="connsiteX102" fmla="*/ 3564933 w 10678681"/>
              <a:gd name="connsiteY102" fmla="*/ 1287147 h 1342734"/>
              <a:gd name="connsiteX103" fmla="*/ 3550537 w 10678681"/>
              <a:gd name="connsiteY103" fmla="*/ 1317552 h 1342734"/>
              <a:gd name="connsiteX104" fmla="*/ 3487736 w 10678681"/>
              <a:gd name="connsiteY104" fmla="*/ 1303493 h 1342734"/>
              <a:gd name="connsiteX105" fmla="*/ 3392548 w 10678681"/>
              <a:gd name="connsiteY105" fmla="*/ 1278741 h 1342734"/>
              <a:gd name="connsiteX106" fmla="*/ 3337466 w 10678681"/>
              <a:gd name="connsiteY106" fmla="*/ 1272537 h 1342734"/>
              <a:gd name="connsiteX107" fmla="*/ 3175981 w 10678681"/>
              <a:gd name="connsiteY107" fmla="*/ 1208973 h 1342734"/>
              <a:gd name="connsiteX108" fmla="*/ 3036856 w 10678681"/>
              <a:gd name="connsiteY108" fmla="*/ 1214383 h 1342734"/>
              <a:gd name="connsiteX109" fmla="*/ 2824973 w 10678681"/>
              <a:gd name="connsiteY109" fmla="*/ 1134864 h 1342734"/>
              <a:gd name="connsiteX110" fmla="*/ 2804398 w 10678681"/>
              <a:gd name="connsiteY110" fmla="*/ 1125556 h 1342734"/>
              <a:gd name="connsiteX111" fmla="*/ 2736109 w 10678681"/>
              <a:gd name="connsiteY111" fmla="*/ 1137717 h 1342734"/>
              <a:gd name="connsiteX112" fmla="*/ 2659096 w 10678681"/>
              <a:gd name="connsiteY112" fmla="*/ 1150294 h 1342734"/>
              <a:gd name="connsiteX113" fmla="*/ 2567088 w 10678681"/>
              <a:gd name="connsiteY113" fmla="*/ 1181781 h 1342734"/>
              <a:gd name="connsiteX114" fmla="*/ 2454501 w 10678681"/>
              <a:gd name="connsiteY114" fmla="*/ 1155455 h 1342734"/>
              <a:gd name="connsiteX115" fmla="*/ 2385161 w 10678681"/>
              <a:gd name="connsiteY115" fmla="*/ 1161312 h 1342734"/>
              <a:gd name="connsiteX116" fmla="*/ 2273361 w 10678681"/>
              <a:gd name="connsiteY116" fmla="*/ 1134090 h 1342734"/>
              <a:gd name="connsiteX117" fmla="*/ 2132003 w 10678681"/>
              <a:gd name="connsiteY117" fmla="*/ 1139225 h 1342734"/>
              <a:gd name="connsiteX118" fmla="*/ 2041224 w 10678681"/>
              <a:gd name="connsiteY118" fmla="*/ 1147536 h 1342734"/>
              <a:gd name="connsiteX119" fmla="*/ 2010157 w 10678681"/>
              <a:gd name="connsiteY119" fmla="*/ 1152767 h 1342734"/>
              <a:gd name="connsiteX120" fmla="*/ 1859213 w 10678681"/>
              <a:gd name="connsiteY120" fmla="*/ 1199540 h 1342734"/>
              <a:gd name="connsiteX121" fmla="*/ 1735877 w 10678681"/>
              <a:gd name="connsiteY121" fmla="*/ 1246527 h 1342734"/>
              <a:gd name="connsiteX122" fmla="*/ 1660167 w 10678681"/>
              <a:gd name="connsiteY122" fmla="*/ 1236849 h 1342734"/>
              <a:gd name="connsiteX123" fmla="*/ 1279827 w 10678681"/>
              <a:gd name="connsiteY123" fmla="*/ 1245307 h 1342734"/>
              <a:gd name="connsiteX124" fmla="*/ 1021737 w 10678681"/>
              <a:gd name="connsiteY124" fmla="*/ 1238739 h 1342734"/>
              <a:gd name="connsiteX125" fmla="*/ 959820 w 10678681"/>
              <a:gd name="connsiteY125" fmla="*/ 1275863 h 1342734"/>
              <a:gd name="connsiteX126" fmla="*/ 929137 w 10678681"/>
              <a:gd name="connsiteY126" fmla="*/ 1273957 h 1342734"/>
              <a:gd name="connsiteX127" fmla="*/ 878849 w 10678681"/>
              <a:gd name="connsiteY127" fmla="*/ 1266740 h 1342734"/>
              <a:gd name="connsiteX128" fmla="*/ 800667 w 10678681"/>
              <a:gd name="connsiteY128" fmla="*/ 1282041 h 1342734"/>
              <a:gd name="connsiteX129" fmla="*/ 644906 w 10678681"/>
              <a:gd name="connsiteY129" fmla="*/ 1273685 h 1342734"/>
              <a:gd name="connsiteX130" fmla="*/ 379869 w 10678681"/>
              <a:gd name="connsiteY130" fmla="*/ 1339165 h 1342734"/>
              <a:gd name="connsiteX131" fmla="*/ 137696 w 10678681"/>
              <a:gd name="connsiteY131" fmla="*/ 1319217 h 1342734"/>
              <a:gd name="connsiteX132" fmla="*/ 54250 w 10678681"/>
              <a:gd name="connsiteY132" fmla="*/ 1315838 h 1342734"/>
              <a:gd name="connsiteX133" fmla="*/ 28042 w 10678681"/>
              <a:gd name="connsiteY133" fmla="*/ 1297822 h 1342734"/>
              <a:gd name="connsiteX134" fmla="*/ 0 w 10678681"/>
              <a:gd name="connsiteY134" fmla="*/ 1294612 h 1342734"/>
              <a:gd name="connsiteX135" fmla="*/ 0 w 10678681"/>
              <a:gd name="connsiteY135" fmla="*/ 0 h 134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0678681" h="1342734">
                <a:moveTo>
                  <a:pt x="0" y="0"/>
                </a:moveTo>
                <a:lnTo>
                  <a:pt x="10678681" y="0"/>
                </a:lnTo>
                <a:lnTo>
                  <a:pt x="10666019" y="7876"/>
                </a:lnTo>
                <a:cubicBezTo>
                  <a:pt x="10653407" y="16166"/>
                  <a:pt x="10642107" y="24244"/>
                  <a:pt x="10632825" y="32153"/>
                </a:cubicBezTo>
                <a:cubicBezTo>
                  <a:pt x="10592272" y="36323"/>
                  <a:pt x="10556884" y="50892"/>
                  <a:pt x="10516219" y="45588"/>
                </a:cubicBezTo>
                <a:cubicBezTo>
                  <a:pt x="10497465" y="38035"/>
                  <a:pt x="10481313" y="25649"/>
                  <a:pt x="10456989" y="979"/>
                </a:cubicBezTo>
                <a:cubicBezTo>
                  <a:pt x="10458435" y="21260"/>
                  <a:pt x="10448472" y="9612"/>
                  <a:pt x="10438642" y="1524"/>
                </a:cubicBezTo>
                <a:cubicBezTo>
                  <a:pt x="10430119" y="11702"/>
                  <a:pt x="10417632" y="41266"/>
                  <a:pt x="10407146" y="43659"/>
                </a:cubicBezTo>
                <a:cubicBezTo>
                  <a:pt x="10379701" y="2826"/>
                  <a:pt x="10370665" y="125005"/>
                  <a:pt x="10341159" y="103824"/>
                </a:cubicBezTo>
                <a:cubicBezTo>
                  <a:pt x="10332001" y="120367"/>
                  <a:pt x="10274736" y="115685"/>
                  <a:pt x="10244930" y="94599"/>
                </a:cubicBezTo>
                <a:cubicBezTo>
                  <a:pt x="10189350" y="132718"/>
                  <a:pt x="10178914" y="158571"/>
                  <a:pt x="10115334" y="155658"/>
                </a:cubicBezTo>
                <a:cubicBezTo>
                  <a:pt x="10110816" y="185325"/>
                  <a:pt x="10047419" y="166765"/>
                  <a:pt x="10068157" y="215673"/>
                </a:cubicBezTo>
                <a:cubicBezTo>
                  <a:pt x="10047157" y="216184"/>
                  <a:pt x="10029060" y="198149"/>
                  <a:pt x="10045431" y="229568"/>
                </a:cubicBezTo>
                <a:cubicBezTo>
                  <a:pt x="10018897" y="234017"/>
                  <a:pt x="9963426" y="205273"/>
                  <a:pt x="9929077" y="209062"/>
                </a:cubicBezTo>
                <a:cubicBezTo>
                  <a:pt x="9910475" y="224494"/>
                  <a:pt x="9890198" y="272419"/>
                  <a:pt x="9840045" y="223033"/>
                </a:cubicBezTo>
                <a:cubicBezTo>
                  <a:pt x="9789999" y="276055"/>
                  <a:pt x="9744257" y="186744"/>
                  <a:pt x="9679639" y="247182"/>
                </a:cubicBezTo>
                <a:cubicBezTo>
                  <a:pt x="9634736" y="215294"/>
                  <a:pt x="9537501" y="238016"/>
                  <a:pt x="9498347" y="244723"/>
                </a:cubicBezTo>
                <a:cubicBezTo>
                  <a:pt x="9450379" y="244255"/>
                  <a:pt x="9394227" y="293607"/>
                  <a:pt x="9366026" y="299024"/>
                </a:cubicBezTo>
                <a:cubicBezTo>
                  <a:pt x="9341424" y="298595"/>
                  <a:pt x="9297504" y="338146"/>
                  <a:pt x="9316702" y="356523"/>
                </a:cubicBezTo>
                <a:cubicBezTo>
                  <a:pt x="9228105" y="319675"/>
                  <a:pt x="9206375" y="367221"/>
                  <a:pt x="9121744" y="365177"/>
                </a:cubicBezTo>
                <a:cubicBezTo>
                  <a:pt x="9093808" y="425910"/>
                  <a:pt x="9103257" y="373647"/>
                  <a:pt x="9061654" y="393730"/>
                </a:cubicBezTo>
                <a:cubicBezTo>
                  <a:pt x="9060114" y="344357"/>
                  <a:pt x="9015442" y="432718"/>
                  <a:pt x="8997577" y="380865"/>
                </a:cubicBezTo>
                <a:cubicBezTo>
                  <a:pt x="8969550" y="402056"/>
                  <a:pt x="8954076" y="446763"/>
                  <a:pt x="8907968" y="447345"/>
                </a:cubicBezTo>
                <a:cubicBezTo>
                  <a:pt x="8864369" y="428134"/>
                  <a:pt x="8818646" y="497461"/>
                  <a:pt x="8764163" y="471000"/>
                </a:cubicBezTo>
                <a:cubicBezTo>
                  <a:pt x="8744747" y="465539"/>
                  <a:pt x="8688469" y="474754"/>
                  <a:pt x="8680155" y="492404"/>
                </a:cubicBezTo>
                <a:cubicBezTo>
                  <a:pt x="8668902" y="497604"/>
                  <a:pt x="8654338" y="493892"/>
                  <a:pt x="8651436" y="511923"/>
                </a:cubicBezTo>
                <a:cubicBezTo>
                  <a:pt x="8645505" y="533975"/>
                  <a:pt x="8599739" y="507897"/>
                  <a:pt x="8609185" y="531525"/>
                </a:cubicBezTo>
                <a:cubicBezTo>
                  <a:pt x="8576806" y="513805"/>
                  <a:pt x="8560019" y="560634"/>
                  <a:pt x="8537091" y="574933"/>
                </a:cubicBezTo>
                <a:cubicBezTo>
                  <a:pt x="8510928" y="556486"/>
                  <a:pt x="8488623" y="604682"/>
                  <a:pt x="8435931" y="617926"/>
                </a:cubicBezTo>
                <a:cubicBezTo>
                  <a:pt x="8406978" y="596402"/>
                  <a:pt x="8400500" y="627188"/>
                  <a:pt x="8348623" y="600607"/>
                </a:cubicBezTo>
                <a:cubicBezTo>
                  <a:pt x="8347650" y="604255"/>
                  <a:pt x="8320537" y="587451"/>
                  <a:pt x="8276883" y="588214"/>
                </a:cubicBezTo>
                <a:cubicBezTo>
                  <a:pt x="8233229" y="588977"/>
                  <a:pt x="8147007" y="602039"/>
                  <a:pt x="8086698" y="605185"/>
                </a:cubicBezTo>
                <a:cubicBezTo>
                  <a:pt x="8018754" y="612533"/>
                  <a:pt x="8076794" y="658105"/>
                  <a:pt x="7982378" y="629799"/>
                </a:cubicBezTo>
                <a:cubicBezTo>
                  <a:pt x="7978309" y="650417"/>
                  <a:pt x="7968020" y="653434"/>
                  <a:pt x="7947952" y="648003"/>
                </a:cubicBezTo>
                <a:cubicBezTo>
                  <a:pt x="7915301" y="652980"/>
                  <a:pt x="7930086" y="699793"/>
                  <a:pt x="7890112" y="677915"/>
                </a:cubicBezTo>
                <a:cubicBezTo>
                  <a:pt x="7902561" y="702153"/>
                  <a:pt x="7831508" y="700184"/>
                  <a:pt x="7853284" y="723588"/>
                </a:cubicBezTo>
                <a:cubicBezTo>
                  <a:pt x="7838304" y="751013"/>
                  <a:pt x="7817999" y="714992"/>
                  <a:pt x="7802383" y="739359"/>
                </a:cubicBezTo>
                <a:cubicBezTo>
                  <a:pt x="7781922" y="742015"/>
                  <a:pt x="7755431" y="732207"/>
                  <a:pt x="7730518" y="739526"/>
                </a:cubicBezTo>
                <a:cubicBezTo>
                  <a:pt x="7716802" y="743091"/>
                  <a:pt x="7733019" y="753459"/>
                  <a:pt x="7720084" y="760750"/>
                </a:cubicBezTo>
                <a:cubicBezTo>
                  <a:pt x="7707149" y="768041"/>
                  <a:pt x="7671920" y="776612"/>
                  <a:pt x="7652907" y="783273"/>
                </a:cubicBezTo>
                <a:cubicBezTo>
                  <a:pt x="7630163" y="772504"/>
                  <a:pt x="7616976" y="783101"/>
                  <a:pt x="7606008" y="800717"/>
                </a:cubicBezTo>
                <a:cubicBezTo>
                  <a:pt x="7561224" y="806541"/>
                  <a:pt x="7527083" y="837162"/>
                  <a:pt x="7480223" y="856821"/>
                </a:cubicBezTo>
                <a:cubicBezTo>
                  <a:pt x="7422566" y="851729"/>
                  <a:pt x="7406130" y="898621"/>
                  <a:pt x="7356005" y="919462"/>
                </a:cubicBezTo>
                <a:cubicBezTo>
                  <a:pt x="7301710" y="896412"/>
                  <a:pt x="7327853" y="963334"/>
                  <a:pt x="7305396" y="986228"/>
                </a:cubicBezTo>
                <a:lnTo>
                  <a:pt x="7266251" y="967864"/>
                </a:lnTo>
                <a:lnTo>
                  <a:pt x="7258094" y="990679"/>
                </a:lnTo>
                <a:lnTo>
                  <a:pt x="7257893" y="991204"/>
                </a:lnTo>
                <a:lnTo>
                  <a:pt x="7247153" y="991550"/>
                </a:lnTo>
                <a:cubicBezTo>
                  <a:pt x="7228850" y="991013"/>
                  <a:pt x="7210872" y="989423"/>
                  <a:pt x="7193612" y="987042"/>
                </a:cubicBezTo>
                <a:cubicBezTo>
                  <a:pt x="7184018" y="1016185"/>
                  <a:pt x="7117645" y="991054"/>
                  <a:pt x="7132632" y="1042036"/>
                </a:cubicBezTo>
                <a:cubicBezTo>
                  <a:pt x="7109597" y="1040358"/>
                  <a:pt x="7092653" y="1020472"/>
                  <a:pt x="7105610" y="1053537"/>
                </a:cubicBezTo>
                <a:cubicBezTo>
                  <a:pt x="7098186" y="1053959"/>
                  <a:pt x="7071669" y="1042250"/>
                  <a:pt x="7069148" y="1047163"/>
                </a:cubicBezTo>
                <a:lnTo>
                  <a:pt x="7039634" y="1059971"/>
                </a:lnTo>
                <a:lnTo>
                  <a:pt x="7033445" y="1063314"/>
                </a:lnTo>
                <a:lnTo>
                  <a:pt x="6999157" y="1055282"/>
                </a:lnTo>
                <a:lnTo>
                  <a:pt x="6981874" y="1053827"/>
                </a:lnTo>
                <a:lnTo>
                  <a:pt x="6976102" y="1047854"/>
                </a:lnTo>
                <a:cubicBezTo>
                  <a:pt x="6970359" y="1044495"/>
                  <a:pt x="6962768" y="1043656"/>
                  <a:pt x="6951040" y="1048531"/>
                </a:cubicBezTo>
                <a:lnTo>
                  <a:pt x="6948497" y="1050706"/>
                </a:lnTo>
                <a:lnTo>
                  <a:pt x="6926582" y="1043462"/>
                </a:lnTo>
                <a:cubicBezTo>
                  <a:pt x="6919310" y="1039773"/>
                  <a:pt x="6839625" y="1034777"/>
                  <a:pt x="6833743" y="1027960"/>
                </a:cubicBezTo>
                <a:cubicBezTo>
                  <a:pt x="6776335" y="1015119"/>
                  <a:pt x="6761260" y="1047430"/>
                  <a:pt x="6687090" y="1063250"/>
                </a:cubicBezTo>
                <a:cubicBezTo>
                  <a:pt x="6621041" y="1075436"/>
                  <a:pt x="6482366" y="1074217"/>
                  <a:pt x="6431838" y="1063226"/>
                </a:cubicBezTo>
                <a:cubicBezTo>
                  <a:pt x="6405016" y="1060235"/>
                  <a:pt x="6309698" y="1067799"/>
                  <a:pt x="6327795" y="1088142"/>
                </a:cubicBezTo>
                <a:cubicBezTo>
                  <a:pt x="6241699" y="1050273"/>
                  <a:pt x="6228725" y="1111123"/>
                  <a:pt x="6136549" y="1100268"/>
                </a:cubicBezTo>
                <a:cubicBezTo>
                  <a:pt x="6096483" y="1157984"/>
                  <a:pt x="6053277" y="1099229"/>
                  <a:pt x="6004655" y="1114946"/>
                </a:cubicBezTo>
                <a:cubicBezTo>
                  <a:pt x="6010724" y="1065500"/>
                  <a:pt x="5948029" y="1149051"/>
                  <a:pt x="5936643" y="1095428"/>
                </a:cubicBezTo>
                <a:cubicBezTo>
                  <a:pt x="5928154" y="1099986"/>
                  <a:pt x="5920290" y="1106094"/>
                  <a:pt x="5912484" y="1112624"/>
                </a:cubicBezTo>
                <a:lnTo>
                  <a:pt x="5908387" y="1116018"/>
                </a:lnTo>
                <a:lnTo>
                  <a:pt x="5890495" y="1120268"/>
                </a:lnTo>
                <a:lnTo>
                  <a:pt x="5887318" y="1133134"/>
                </a:lnTo>
                <a:lnTo>
                  <a:pt x="5861726" y="1147891"/>
                </a:lnTo>
                <a:cubicBezTo>
                  <a:pt x="5851855" y="1151615"/>
                  <a:pt x="5818443" y="1153513"/>
                  <a:pt x="5805823" y="1152457"/>
                </a:cubicBezTo>
                <a:cubicBezTo>
                  <a:pt x="5761190" y="1128740"/>
                  <a:pt x="5745234" y="1208320"/>
                  <a:pt x="5689841" y="1176232"/>
                </a:cubicBezTo>
                <a:cubicBezTo>
                  <a:pt x="5645165" y="1182523"/>
                  <a:pt x="5638674" y="1185346"/>
                  <a:pt x="5605119" y="1190202"/>
                </a:cubicBezTo>
                <a:cubicBezTo>
                  <a:pt x="5595173" y="1211597"/>
                  <a:pt x="5481899" y="1180798"/>
                  <a:pt x="5488513" y="1205367"/>
                </a:cubicBezTo>
                <a:cubicBezTo>
                  <a:pt x="5455905" y="1184307"/>
                  <a:pt x="5430208" y="1229302"/>
                  <a:pt x="5402905" y="1241191"/>
                </a:cubicBezTo>
                <a:cubicBezTo>
                  <a:pt x="5353635" y="1248161"/>
                  <a:pt x="5228965" y="1244549"/>
                  <a:pt x="5192893" y="1247188"/>
                </a:cubicBezTo>
                <a:cubicBezTo>
                  <a:pt x="5191257" y="1250727"/>
                  <a:pt x="5178909" y="1254361"/>
                  <a:pt x="5164025" y="1257028"/>
                </a:cubicBezTo>
                <a:cubicBezTo>
                  <a:pt x="5149141" y="1259695"/>
                  <a:pt x="5121746" y="1277136"/>
                  <a:pt x="5103589" y="1263189"/>
                </a:cubicBezTo>
                <a:cubicBezTo>
                  <a:pt x="5020856" y="1221392"/>
                  <a:pt x="4961920" y="1251721"/>
                  <a:pt x="4894688" y="1247184"/>
                </a:cubicBezTo>
                <a:cubicBezTo>
                  <a:pt x="4819279" y="1247443"/>
                  <a:pt x="4886780" y="1276272"/>
                  <a:pt x="4788036" y="1238182"/>
                </a:cubicBezTo>
                <a:cubicBezTo>
                  <a:pt x="4780353" y="1258340"/>
                  <a:pt x="4768632" y="1260281"/>
                  <a:pt x="4747555" y="1252768"/>
                </a:cubicBezTo>
                <a:cubicBezTo>
                  <a:pt x="4711089" y="1254336"/>
                  <a:pt x="4719897" y="1302605"/>
                  <a:pt x="4679644" y="1276603"/>
                </a:cubicBezTo>
                <a:cubicBezTo>
                  <a:pt x="4651415" y="1288933"/>
                  <a:pt x="4636594" y="1288316"/>
                  <a:pt x="4617473" y="1296467"/>
                </a:cubicBezTo>
                <a:lnTo>
                  <a:pt x="4564919" y="1325507"/>
                </a:lnTo>
                <a:lnTo>
                  <a:pt x="4566586" y="1316963"/>
                </a:lnTo>
                <a:cubicBezTo>
                  <a:pt x="4569057" y="1308855"/>
                  <a:pt x="4571069" y="1299935"/>
                  <a:pt x="4556303" y="1300262"/>
                </a:cubicBezTo>
                <a:cubicBezTo>
                  <a:pt x="4525488" y="1305073"/>
                  <a:pt x="4517133" y="1269079"/>
                  <a:pt x="4502358" y="1302558"/>
                </a:cubicBezTo>
                <a:lnTo>
                  <a:pt x="4498919" y="1312115"/>
                </a:lnTo>
                <a:lnTo>
                  <a:pt x="4492075" y="1313357"/>
                </a:lnTo>
                <a:cubicBezTo>
                  <a:pt x="4488463" y="1312870"/>
                  <a:pt x="4486534" y="1310394"/>
                  <a:pt x="4487466" y="1304102"/>
                </a:cubicBezTo>
                <a:cubicBezTo>
                  <a:pt x="4457512" y="1328789"/>
                  <a:pt x="4426787" y="1287064"/>
                  <a:pt x="4398292" y="1278410"/>
                </a:cubicBezTo>
                <a:cubicBezTo>
                  <a:pt x="4375210" y="1302378"/>
                  <a:pt x="4366248" y="1283298"/>
                  <a:pt x="4306088" y="1282512"/>
                </a:cubicBezTo>
                <a:cubicBezTo>
                  <a:pt x="4280844" y="1310113"/>
                  <a:pt x="4237476" y="1258925"/>
                  <a:pt x="4188995" y="1296718"/>
                </a:cubicBezTo>
                <a:cubicBezTo>
                  <a:pt x="4186961" y="1293392"/>
                  <a:pt x="4157312" y="1287787"/>
                  <a:pt x="4136582" y="1287687"/>
                </a:cubicBezTo>
                <a:cubicBezTo>
                  <a:pt x="4115852" y="1287587"/>
                  <a:pt x="4081037" y="1280166"/>
                  <a:pt x="4064614" y="1296118"/>
                </a:cubicBezTo>
                <a:cubicBezTo>
                  <a:pt x="3987264" y="1347194"/>
                  <a:pt x="3967205" y="1309881"/>
                  <a:pt x="3900948" y="1322156"/>
                </a:cubicBezTo>
                <a:cubicBezTo>
                  <a:pt x="3826014" y="1330612"/>
                  <a:pt x="3831060" y="1333478"/>
                  <a:pt x="3787890" y="1322164"/>
                </a:cubicBezTo>
                <a:cubicBezTo>
                  <a:pt x="3777929" y="1303028"/>
                  <a:pt x="3766063" y="1332733"/>
                  <a:pt x="3745993" y="1342630"/>
                </a:cubicBezTo>
                <a:cubicBezTo>
                  <a:pt x="3709591" y="1345286"/>
                  <a:pt x="3712765" y="1296323"/>
                  <a:pt x="3675785" y="1326802"/>
                </a:cubicBezTo>
                <a:cubicBezTo>
                  <a:pt x="3682573" y="1300349"/>
                  <a:pt x="3606829" y="1318588"/>
                  <a:pt x="3623856" y="1290804"/>
                </a:cubicBezTo>
                <a:cubicBezTo>
                  <a:pt x="3600335" y="1267550"/>
                  <a:pt x="3588308" y="1307279"/>
                  <a:pt x="3564933" y="1287147"/>
                </a:cubicBezTo>
                <a:cubicBezTo>
                  <a:pt x="3538420" y="1283043"/>
                  <a:pt x="3579946" y="1314789"/>
                  <a:pt x="3550537" y="1317552"/>
                </a:cubicBezTo>
                <a:cubicBezTo>
                  <a:pt x="3514920" y="1316159"/>
                  <a:pt x="3514600" y="1364317"/>
                  <a:pt x="3487736" y="1303493"/>
                </a:cubicBezTo>
                <a:cubicBezTo>
                  <a:pt x="3450312" y="1319195"/>
                  <a:pt x="3443340" y="1291726"/>
                  <a:pt x="3392548" y="1278741"/>
                </a:cubicBezTo>
                <a:cubicBezTo>
                  <a:pt x="3371053" y="1294449"/>
                  <a:pt x="3354022" y="1287164"/>
                  <a:pt x="3337466" y="1272537"/>
                </a:cubicBezTo>
                <a:cubicBezTo>
                  <a:pt x="3287808" y="1277154"/>
                  <a:pt x="3231625" y="1217343"/>
                  <a:pt x="3175981" y="1208973"/>
                </a:cubicBezTo>
                <a:cubicBezTo>
                  <a:pt x="3115467" y="1227175"/>
                  <a:pt x="3096324" y="1223154"/>
                  <a:pt x="3036856" y="1214383"/>
                </a:cubicBezTo>
                <a:cubicBezTo>
                  <a:pt x="2976484" y="1195723"/>
                  <a:pt x="2863716" y="1149668"/>
                  <a:pt x="2824973" y="1134864"/>
                </a:cubicBezTo>
                <a:cubicBezTo>
                  <a:pt x="2817752" y="1140972"/>
                  <a:pt x="2802616" y="1134132"/>
                  <a:pt x="2804398" y="1125556"/>
                </a:cubicBezTo>
                <a:cubicBezTo>
                  <a:pt x="2796364" y="1128008"/>
                  <a:pt x="2737660" y="1151579"/>
                  <a:pt x="2736109" y="1137717"/>
                </a:cubicBezTo>
                <a:cubicBezTo>
                  <a:pt x="2696082" y="1134954"/>
                  <a:pt x="2695314" y="1134322"/>
                  <a:pt x="2659096" y="1150294"/>
                </a:cubicBezTo>
                <a:cubicBezTo>
                  <a:pt x="2582535" y="1124403"/>
                  <a:pt x="2622743" y="1189988"/>
                  <a:pt x="2567088" y="1181781"/>
                </a:cubicBezTo>
                <a:cubicBezTo>
                  <a:pt x="2523074" y="1153322"/>
                  <a:pt x="2505741" y="1175022"/>
                  <a:pt x="2454501" y="1155455"/>
                </a:cubicBezTo>
                <a:cubicBezTo>
                  <a:pt x="2435184" y="1199648"/>
                  <a:pt x="2405890" y="1149324"/>
                  <a:pt x="2385161" y="1161312"/>
                </a:cubicBezTo>
                <a:cubicBezTo>
                  <a:pt x="2329714" y="1166582"/>
                  <a:pt x="2322102" y="1137771"/>
                  <a:pt x="2273361" y="1134090"/>
                </a:cubicBezTo>
                <a:cubicBezTo>
                  <a:pt x="2270204" y="1112590"/>
                  <a:pt x="2164540" y="1136821"/>
                  <a:pt x="2132003" y="1139225"/>
                </a:cubicBezTo>
                <a:cubicBezTo>
                  <a:pt x="2119616" y="1127805"/>
                  <a:pt x="2068429" y="1132839"/>
                  <a:pt x="2041224" y="1147536"/>
                </a:cubicBezTo>
                <a:cubicBezTo>
                  <a:pt x="2072319" y="1178143"/>
                  <a:pt x="2006941" y="1118646"/>
                  <a:pt x="2010157" y="1152767"/>
                </a:cubicBezTo>
                <a:cubicBezTo>
                  <a:pt x="1976080" y="1167742"/>
                  <a:pt x="1904926" y="1183913"/>
                  <a:pt x="1859213" y="1199540"/>
                </a:cubicBezTo>
                <a:cubicBezTo>
                  <a:pt x="1837985" y="1173314"/>
                  <a:pt x="1772946" y="1249813"/>
                  <a:pt x="1735877" y="1246527"/>
                </a:cubicBezTo>
                <a:cubicBezTo>
                  <a:pt x="1727774" y="1263559"/>
                  <a:pt x="1674382" y="1247072"/>
                  <a:pt x="1660167" y="1236849"/>
                </a:cubicBezTo>
                <a:cubicBezTo>
                  <a:pt x="1541640" y="1221134"/>
                  <a:pt x="1352140" y="1267338"/>
                  <a:pt x="1279827" y="1245307"/>
                </a:cubicBezTo>
                <a:lnTo>
                  <a:pt x="1021737" y="1238739"/>
                </a:lnTo>
                <a:cubicBezTo>
                  <a:pt x="1011829" y="1264670"/>
                  <a:pt x="960483" y="1235921"/>
                  <a:pt x="959820" y="1275863"/>
                </a:cubicBezTo>
                <a:cubicBezTo>
                  <a:pt x="950745" y="1291685"/>
                  <a:pt x="934594" y="1289700"/>
                  <a:pt x="929137" y="1273957"/>
                </a:cubicBezTo>
                <a:cubicBezTo>
                  <a:pt x="909281" y="1275184"/>
                  <a:pt x="894620" y="1293444"/>
                  <a:pt x="878849" y="1266740"/>
                </a:cubicBezTo>
                <a:cubicBezTo>
                  <a:pt x="851668" y="1267510"/>
                  <a:pt x="816599" y="1322523"/>
                  <a:pt x="800667" y="1282041"/>
                </a:cubicBezTo>
                <a:cubicBezTo>
                  <a:pt x="741645" y="1285469"/>
                  <a:pt x="699773" y="1269716"/>
                  <a:pt x="644906" y="1273685"/>
                </a:cubicBezTo>
                <a:cubicBezTo>
                  <a:pt x="541527" y="1321342"/>
                  <a:pt x="446058" y="1236106"/>
                  <a:pt x="379869" y="1339165"/>
                </a:cubicBezTo>
                <a:cubicBezTo>
                  <a:pt x="292000" y="1296022"/>
                  <a:pt x="211611" y="1323804"/>
                  <a:pt x="137696" y="1319217"/>
                </a:cubicBezTo>
                <a:cubicBezTo>
                  <a:pt x="102121" y="1327987"/>
                  <a:pt x="88791" y="1285209"/>
                  <a:pt x="54250" y="1315838"/>
                </a:cubicBezTo>
                <a:cubicBezTo>
                  <a:pt x="49461" y="1305340"/>
                  <a:pt x="39595" y="1300426"/>
                  <a:pt x="28042" y="1297822"/>
                </a:cubicBezTo>
                <a:lnTo>
                  <a:pt x="0" y="1294612"/>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7" name="Freeform: Shape 16">
            <a:extLst>
              <a:ext uri="{FF2B5EF4-FFF2-40B4-BE49-F238E27FC236}">
                <a16:creationId xmlns:a16="http://schemas.microsoft.com/office/drawing/2014/main" id="{EF693875-948C-4D9B-AE6F-8F6894277D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114199"/>
            <a:ext cx="6884912" cy="743802"/>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8CF630E-BC57-4786-8B1F-C22C04E869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114200"/>
            <a:ext cx="6884912" cy="743802"/>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03A596-1D88-270D-D1A2-58AE2A66DDC7}"/>
              </a:ext>
            </a:extLst>
          </p:cNvPr>
          <p:cNvSpPr txBox="1"/>
          <p:nvPr/>
        </p:nvSpPr>
        <p:spPr>
          <a:xfrm>
            <a:off x="240146" y="5958068"/>
            <a:ext cx="2244436" cy="646331"/>
          </a:xfrm>
          <a:prstGeom prst="rect">
            <a:avLst/>
          </a:prstGeom>
          <a:solidFill>
            <a:schemeClr val="tx1">
              <a:lumMod val="50000"/>
              <a:lumOff val="50000"/>
            </a:schemeClr>
          </a:solidFill>
          <a:effectLst>
            <a:softEdge rad="31750"/>
          </a:effectLst>
        </p:spPr>
        <p:txBody>
          <a:bodyPr wrap="square" rtlCol="0">
            <a:spAutoFit/>
          </a:bodyPr>
          <a:lstStyle/>
          <a:p>
            <a:r>
              <a:rPr lang="en-US" dirty="0"/>
              <a:t>Patrick Milks</a:t>
            </a:r>
          </a:p>
          <a:p>
            <a:r>
              <a:rPr lang="en-US" dirty="0"/>
              <a:t>100134354</a:t>
            </a:r>
            <a:endParaRPr lang="en-CA" dirty="0"/>
          </a:p>
        </p:txBody>
      </p:sp>
    </p:spTree>
    <p:extLst>
      <p:ext uri="{BB962C8B-B14F-4D97-AF65-F5344CB8AC3E}">
        <p14:creationId xmlns:p14="http://schemas.microsoft.com/office/powerpoint/2010/main" val="2748413191"/>
      </p:ext>
    </p:extLst>
  </p:cSld>
  <p:clrMapOvr>
    <a:masterClrMapping/>
  </p:clrMapOvr>
</p:sld>
</file>

<file path=ppt/theme/theme1.xml><?xml version="1.0" encoding="utf-8"?>
<a:theme xmlns:a="http://schemas.openxmlformats.org/drawingml/2006/main" name="ArchiveVTI">
  <a:themeElements>
    <a:clrScheme name="AnalogousFromLightSeedRightStep">
      <a:dk1>
        <a:srgbClr val="000000"/>
      </a:dk1>
      <a:lt1>
        <a:srgbClr val="FFFFFF"/>
      </a:lt1>
      <a:dk2>
        <a:srgbClr val="243341"/>
      </a:dk2>
      <a:lt2>
        <a:srgbClr val="E8E3E2"/>
      </a:lt2>
      <a:accent1>
        <a:srgbClr val="7FA8AE"/>
      </a:accent1>
      <a:accent2>
        <a:srgbClr val="7F9ABA"/>
      </a:accent2>
      <a:accent3>
        <a:srgbClr val="9698C6"/>
      </a:accent3>
      <a:accent4>
        <a:srgbClr val="957FBA"/>
      </a:accent4>
      <a:accent5>
        <a:srgbClr val="BB94C5"/>
      </a:accent5>
      <a:accent6>
        <a:srgbClr val="BA7FAE"/>
      </a:accent6>
      <a:hlink>
        <a:srgbClr val="AE7269"/>
      </a:hlink>
      <a:folHlink>
        <a:srgbClr val="7F7F7F"/>
      </a:folHlink>
    </a:clrScheme>
    <a:fontScheme name="Custom 170">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veVTI" id="{514BDC9F-20AC-40CA-9FE7-B30987BCD2D4}" vid="{D8FA1533-D953-46ED-B2C7-B32AF1BED7A8}"/>
    </a:ext>
  </a:extLst>
</a:theme>
</file>

<file path=docProps/app.xml><?xml version="1.0" encoding="utf-8"?>
<Properties xmlns="http://schemas.openxmlformats.org/officeDocument/2006/extended-properties" xmlns:vt="http://schemas.openxmlformats.org/officeDocument/2006/docPropsVTypes">
  <TotalTime>7835</TotalTime>
  <Words>1806</Words>
  <Application>Microsoft Office PowerPoint</Application>
  <PresentationFormat>Widescreen</PresentationFormat>
  <Paragraphs>198</Paragraphs>
  <Slides>34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Bembo</vt:lpstr>
      <vt:lpstr>Cambria Math</vt:lpstr>
      <vt:lpstr>Wingdings</vt:lpstr>
      <vt:lpstr>ArchiveVTI</vt:lpstr>
      <vt:lpstr>STAT305 Project (Step #1)</vt:lpstr>
      <vt:lpstr>Topic:</vt:lpstr>
      <vt:lpstr>Subtopics:</vt:lpstr>
      <vt:lpstr>Personal Interest:</vt:lpstr>
      <vt:lpstr>Research questions:</vt:lpstr>
      <vt:lpstr>Data sources:</vt:lpstr>
      <vt:lpstr>Data Variables:</vt:lpstr>
      <vt:lpstr>Statistical tools &amp; measurements:</vt:lpstr>
      <vt:lpstr>STAT305 – Project Step #2</vt:lpstr>
      <vt:lpstr>Introduction</vt:lpstr>
      <vt:lpstr>Preface</vt:lpstr>
      <vt:lpstr>Storm count by Year</vt:lpstr>
      <vt:lpstr>Storm count by month</vt:lpstr>
      <vt:lpstr>Historical Max wind speed distribution</vt:lpstr>
      <vt:lpstr>Hurricanes by max wind speed sorted by era</vt:lpstr>
      <vt:lpstr>Hurricane category distribution by area</vt:lpstr>
      <vt:lpstr>Methodology</vt:lpstr>
      <vt:lpstr>Conclusion</vt:lpstr>
      <vt:lpstr>STAT305 – Project Step #3</vt:lpstr>
      <vt:lpstr>Step #3 Introduction</vt:lpstr>
      <vt:lpstr>Understanding Hurricane Formation</vt:lpstr>
      <vt:lpstr>Historical Atlantic Storm paths</vt:lpstr>
      <vt:lpstr>Hurricane Formation according to Oceanic temperatures</vt:lpstr>
      <vt:lpstr>Economic damage by yearly storms</vt:lpstr>
      <vt:lpstr>Economic damage by yearly storms</vt:lpstr>
      <vt:lpstr>Methodology</vt:lpstr>
      <vt:lpstr>Conclusion</vt:lpstr>
      <vt:lpstr>STAT305 – Step #4</vt:lpstr>
      <vt:lpstr>Step #4 Introduction</vt:lpstr>
      <vt:lpstr>Landfall Regression &amp; Confusion Matrix</vt:lpstr>
      <vt:lpstr>PowerPoint Presentation</vt:lpstr>
      <vt:lpstr>Which Measurement is best?</vt:lpstr>
      <vt:lpstr>Methodology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STAT305 Project (Step #1)</dc:title>
  <dc:creator>Patrick Milks</dc:creator>
  <cp:lastModifiedBy>Patrick Milks</cp:lastModifiedBy>
  <cp:revision>6</cp:revision>
  <dcterms:created xsi:type="dcterms:W3CDTF">2023-09-21T00:28:12Z</dcterms:created>
  <dcterms:modified xsi:type="dcterms:W3CDTF">2023-12-04T15:56:55Z</dcterms:modified>
</cp:coreProperties>
</file>